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14" r:id="rId3"/>
    <p:sldId id="321" r:id="rId4"/>
    <p:sldId id="330" r:id="rId5"/>
    <p:sldId id="329" r:id="rId6"/>
    <p:sldId id="325" r:id="rId7"/>
    <p:sldId id="320" r:id="rId8"/>
    <p:sldId id="326" r:id="rId9"/>
    <p:sldId id="327" r:id="rId10"/>
    <p:sldId id="317" r:id="rId11"/>
    <p:sldId id="258" r:id="rId12"/>
    <p:sldId id="263" r:id="rId13"/>
    <p:sldId id="264" r:id="rId14"/>
    <p:sldId id="331" r:id="rId15"/>
    <p:sldId id="332" r:id="rId16"/>
    <p:sldId id="333" r:id="rId17"/>
    <p:sldId id="256" r:id="rId18"/>
    <p:sldId id="274" r:id="rId19"/>
    <p:sldId id="301" r:id="rId20"/>
    <p:sldId id="275" r:id="rId21"/>
    <p:sldId id="318" r:id="rId22"/>
    <p:sldId id="277" r:id="rId23"/>
    <p:sldId id="278" r:id="rId24"/>
    <p:sldId id="279" r:id="rId25"/>
    <p:sldId id="282" r:id="rId26"/>
    <p:sldId id="281" r:id="rId27"/>
    <p:sldId id="308" r:id="rId28"/>
    <p:sldId id="305" r:id="rId29"/>
    <p:sldId id="302" r:id="rId30"/>
    <p:sldId id="283" r:id="rId31"/>
    <p:sldId id="291" r:id="rId32"/>
    <p:sldId id="309" r:id="rId33"/>
    <p:sldId id="303" r:id="rId34"/>
    <p:sldId id="299" r:id="rId35"/>
    <p:sldId id="316" r:id="rId36"/>
    <p:sldId id="311" r:id="rId37"/>
    <p:sldId id="306" r:id="rId38"/>
    <p:sldId id="310" r:id="rId39"/>
    <p:sldId id="296" r:id="rId40"/>
    <p:sldId id="298" r:id="rId41"/>
    <p:sldId id="260" r:id="rId4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sidencia" initials="P" lastIdx="26" clrIdx="0">
    <p:extLst>
      <p:ext uri="{19B8F6BF-5375-455C-9EA6-DF929625EA0E}">
        <p15:presenceInfo xmlns:p15="http://schemas.microsoft.com/office/powerpoint/2012/main" userId="Presidencia" providerId="None"/>
      </p:ext>
    </p:extLst>
  </p:cmAuthor>
  <p:cmAuthor id="2" name="Windows User" initials="W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66FF"/>
    <a:srgbClr val="D60093"/>
    <a:srgbClr val="CCCCFF"/>
    <a:srgbClr val="99CCFF"/>
    <a:srgbClr val="9999FF"/>
    <a:srgbClr val="66CCFF"/>
    <a:srgbClr val="FF9999"/>
    <a:srgbClr val="FF33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771" autoAdjust="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s-CO" sz="2000" dirty="0"/>
              <a:t>DEPARTAMENTO DEL PUTUMAYO </a:t>
            </a:r>
          </a:p>
          <a:p>
            <a:pPr>
              <a:defRPr sz="2000"/>
            </a:pPr>
            <a:r>
              <a:rPr lang="es-CO" sz="2000" dirty="0"/>
              <a:t>COMPARARATIVO: FORMALIDAD vs INFORMALIDAD </a:t>
            </a:r>
          </a:p>
          <a:p>
            <a:pPr>
              <a:defRPr sz="2000"/>
            </a:pPr>
            <a:r>
              <a:rPr lang="es-CO" sz="2000" dirty="0"/>
              <a:t>VIGENCIA - 2019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295547614838091"/>
          <c:w val="1"/>
          <c:h val="0.6667883031447428"/>
        </c:manualLayout>
      </c:layout>
      <c:bar3DChart>
        <c:barDir val="col"/>
        <c:grouping val="stacked"/>
        <c:varyColors val="0"/>
        <c:ser>
          <c:idx val="0"/>
          <c:order val="0"/>
          <c:tx>
            <c:v>INFORMALIDAD</c:v>
          </c:tx>
          <c:spPr>
            <a:solidFill>
              <a:srgbClr val="FF0000"/>
            </a:solidFill>
            <a:ln w="76200"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Hoja1!$B$63:$B$75</c:f>
              <c:strCache>
                <c:ptCount val="13"/>
                <c:pt idx="0">
                  <c:v>Colón</c:v>
                </c:pt>
                <c:pt idx="1">
                  <c:v>San Francisco</c:v>
                </c:pt>
                <c:pt idx="2">
                  <c:v>Santiago </c:v>
                </c:pt>
                <c:pt idx="3">
                  <c:v>Sibundoy</c:v>
                </c:pt>
                <c:pt idx="4">
                  <c:v>Puerto Caicedo </c:v>
                </c:pt>
                <c:pt idx="5">
                  <c:v>Puerto Leguizamo</c:v>
                </c:pt>
                <c:pt idx="6">
                  <c:v>Puerto Guzmán</c:v>
                </c:pt>
                <c:pt idx="7">
                  <c:v>Puerto Asís</c:v>
                </c:pt>
                <c:pt idx="8">
                  <c:v>Mocoa</c:v>
                </c:pt>
                <c:pt idx="9">
                  <c:v>Orito</c:v>
                </c:pt>
                <c:pt idx="10">
                  <c:v>Villagarzón</c:v>
                </c:pt>
                <c:pt idx="11">
                  <c:v>San Miguel </c:v>
                </c:pt>
                <c:pt idx="12">
                  <c:v>Valle del Guamuez </c:v>
                </c:pt>
              </c:strCache>
            </c:strRef>
          </c:cat>
          <c:val>
            <c:numRef>
              <c:f>Hoja1!$C$63:$C$75</c:f>
              <c:numCache>
                <c:formatCode>0%</c:formatCode>
                <c:ptCount val="13"/>
                <c:pt idx="0">
                  <c:v>0.68</c:v>
                </c:pt>
                <c:pt idx="1">
                  <c:v>0.63</c:v>
                </c:pt>
                <c:pt idx="2">
                  <c:v>0.61</c:v>
                </c:pt>
                <c:pt idx="3">
                  <c:v>0.51</c:v>
                </c:pt>
                <c:pt idx="4">
                  <c:v>0.43</c:v>
                </c:pt>
                <c:pt idx="5">
                  <c:v>0.4</c:v>
                </c:pt>
                <c:pt idx="6">
                  <c:v>0.34</c:v>
                </c:pt>
                <c:pt idx="7">
                  <c:v>0.34</c:v>
                </c:pt>
                <c:pt idx="8">
                  <c:v>0.26</c:v>
                </c:pt>
                <c:pt idx="9">
                  <c:v>0.24</c:v>
                </c:pt>
                <c:pt idx="10">
                  <c:v>0.2</c:v>
                </c:pt>
                <c:pt idx="11">
                  <c:v>0.2</c:v>
                </c:pt>
                <c:pt idx="1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C-42F0-8E28-579C48ACBD91}"/>
            </c:ext>
          </c:extLst>
        </c:ser>
        <c:ser>
          <c:idx val="1"/>
          <c:order val="1"/>
          <c:tx>
            <c:v>FORMALIDAD </c:v>
          </c:tx>
          <c:spPr>
            <a:solidFill>
              <a:srgbClr val="00B050"/>
            </a:solidFill>
            <a:ln w="76200"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Hoja1!$B$63:$B$75</c:f>
              <c:strCache>
                <c:ptCount val="13"/>
                <c:pt idx="0">
                  <c:v>Colón</c:v>
                </c:pt>
                <c:pt idx="1">
                  <c:v>San Francisco</c:v>
                </c:pt>
                <c:pt idx="2">
                  <c:v>Santiago </c:v>
                </c:pt>
                <c:pt idx="3">
                  <c:v>Sibundoy</c:v>
                </c:pt>
                <c:pt idx="4">
                  <c:v>Puerto Caicedo </c:v>
                </c:pt>
                <c:pt idx="5">
                  <c:v>Puerto Leguizamo</c:v>
                </c:pt>
                <c:pt idx="6">
                  <c:v>Puerto Guzmán</c:v>
                </c:pt>
                <c:pt idx="7">
                  <c:v>Puerto Asís</c:v>
                </c:pt>
                <c:pt idx="8">
                  <c:v>Mocoa</c:v>
                </c:pt>
                <c:pt idx="9">
                  <c:v>Orito</c:v>
                </c:pt>
                <c:pt idx="10">
                  <c:v>Villagarzón</c:v>
                </c:pt>
                <c:pt idx="11">
                  <c:v>San Miguel </c:v>
                </c:pt>
                <c:pt idx="12">
                  <c:v>Valle del Guamuez </c:v>
                </c:pt>
              </c:strCache>
            </c:strRef>
          </c:cat>
          <c:val>
            <c:numRef>
              <c:f>Hoja1!$D$63:$D$75</c:f>
              <c:numCache>
                <c:formatCode>0%</c:formatCode>
                <c:ptCount val="13"/>
                <c:pt idx="0">
                  <c:v>0.31999999999999995</c:v>
                </c:pt>
                <c:pt idx="1">
                  <c:v>0.37</c:v>
                </c:pt>
                <c:pt idx="2">
                  <c:v>0.39</c:v>
                </c:pt>
                <c:pt idx="3">
                  <c:v>0.49</c:v>
                </c:pt>
                <c:pt idx="4">
                  <c:v>0.57000000000000006</c:v>
                </c:pt>
                <c:pt idx="5">
                  <c:v>0.6</c:v>
                </c:pt>
                <c:pt idx="6">
                  <c:v>0.65999999999999992</c:v>
                </c:pt>
                <c:pt idx="7">
                  <c:v>0.65999999999999992</c:v>
                </c:pt>
                <c:pt idx="8">
                  <c:v>0.74</c:v>
                </c:pt>
                <c:pt idx="9">
                  <c:v>0.76</c:v>
                </c:pt>
                <c:pt idx="10">
                  <c:v>0.8</c:v>
                </c:pt>
                <c:pt idx="11">
                  <c:v>0.8</c:v>
                </c:pt>
                <c:pt idx="1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C-42F0-8E28-579C48ACBD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46364416"/>
        <c:axId val="246374400"/>
        <c:axId val="0"/>
      </c:bar3DChart>
      <c:catAx>
        <c:axId val="24636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CO"/>
          </a:p>
        </c:txPr>
        <c:crossAx val="246374400"/>
        <c:crosses val="autoZero"/>
        <c:auto val="1"/>
        <c:lblAlgn val="ctr"/>
        <c:lblOffset val="100"/>
        <c:noMultiLvlLbl val="0"/>
      </c:catAx>
      <c:valAx>
        <c:axId val="246374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6364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7741838839068855"/>
          <c:y val="2.7708048326373792E-2"/>
          <c:w val="0.20475911376904121"/>
          <c:h val="0.12107189884469219"/>
        </c:manualLayout>
      </c:layout>
      <c:overlay val="0"/>
      <c:txPr>
        <a:bodyPr/>
        <a:lstStyle/>
        <a:p>
          <a:pPr>
            <a:defRPr sz="1800"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 Narrow" pitchFamily="34" charset="0"/>
        </a:defRPr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CLASIFICACIÓN POR SECTOR ECONÓMICO </a:t>
            </a:r>
          </a:p>
          <a:p>
            <a:pPr>
              <a:defRPr/>
            </a:pPr>
            <a:r>
              <a:rPr lang="es-CO" dirty="0"/>
              <a:t>NO RENOVADOS + NO MATRICULADOS </a:t>
            </a:r>
          </a:p>
          <a:p>
            <a:pPr>
              <a:defRPr/>
            </a:pPr>
            <a:r>
              <a:rPr lang="es-CO" dirty="0"/>
              <a:t>VIGENCIA 2019</a:t>
            </a:r>
          </a:p>
        </c:rich>
      </c:tx>
      <c:layout>
        <c:manualLayout>
          <c:xMode val="edge"/>
          <c:yMode val="edge"/>
          <c:x val="0.21013354449444821"/>
          <c:y val="2.975113445758078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54204219692612E-2"/>
          <c:y val="2.6196526806321833E-2"/>
          <c:w val="0.96215522485186489"/>
          <c:h val="0.866254216179547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76200"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9DA-434B-92C9-10FEE2739FD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76200">
                <a:solidFill>
                  <a:srgbClr val="7030A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9DA-434B-92C9-10FEE2739FD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76200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9DA-434B-92C9-10FEE2739FD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66"/>
              </a:solidFill>
              <a:ln w="57150">
                <a:solidFill>
                  <a:srgbClr val="FF00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9DA-434B-92C9-10FEE2739FDC}"/>
              </c:ext>
            </c:extLst>
          </c:dPt>
          <c:dPt>
            <c:idx val="4"/>
            <c:invertIfNegative val="0"/>
            <c:bubble3D val="0"/>
            <c:spPr>
              <a:solidFill>
                <a:srgbClr val="0066FF"/>
              </a:solidFill>
              <a:ln w="57150">
                <a:solidFill>
                  <a:srgbClr val="0066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9DA-434B-92C9-10FEE2739FDC}"/>
              </c:ext>
            </c:extLst>
          </c:dPt>
          <c:dPt>
            <c:idx val="5"/>
            <c:invertIfNegative val="0"/>
            <c:bubble3D val="0"/>
            <c:spPr>
              <a:solidFill>
                <a:srgbClr val="33CC33"/>
              </a:solidFill>
              <a:ln w="76200">
                <a:solidFill>
                  <a:srgbClr val="33CC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9DA-434B-92C9-10FEE2739FDC}"/>
              </c:ext>
            </c:extLst>
          </c:dPt>
          <c:dPt>
            <c:idx val="6"/>
            <c:invertIfNegative val="0"/>
            <c:bubble3D val="0"/>
            <c:spPr>
              <a:solidFill>
                <a:srgbClr val="FF3300"/>
              </a:solidFill>
              <a:ln w="76200">
                <a:solidFill>
                  <a:srgbClr val="FF33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9DA-434B-92C9-10FEE2739FDC}"/>
              </c:ext>
            </c:extLst>
          </c:dPt>
          <c:dPt>
            <c:idx val="7"/>
            <c:invertIfNegative val="0"/>
            <c:bubble3D val="0"/>
            <c:spPr>
              <a:solidFill>
                <a:srgbClr val="FF33CC"/>
              </a:solidFill>
              <a:ln w="76200">
                <a:solidFill>
                  <a:srgbClr val="FF33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9DA-434B-92C9-10FEE2739FDC}"/>
              </c:ext>
            </c:extLst>
          </c:dPt>
          <c:dPt>
            <c:idx val="8"/>
            <c:invertIfNegative val="0"/>
            <c:bubble3D val="0"/>
            <c:spPr>
              <a:solidFill>
                <a:srgbClr val="CCCC00"/>
              </a:solidFill>
              <a:ln w="76200">
                <a:solidFill>
                  <a:srgbClr val="CCCC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9DA-434B-92C9-10FEE2739FDC}"/>
              </c:ext>
            </c:extLst>
          </c:dPt>
          <c:dPt>
            <c:idx val="9"/>
            <c:invertIfNegative val="0"/>
            <c:bubble3D val="0"/>
            <c:spPr>
              <a:solidFill>
                <a:srgbClr val="FF9933"/>
              </a:solidFill>
              <a:ln w="76200">
                <a:solidFill>
                  <a:srgbClr val="FF99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9DA-434B-92C9-10FEE2739FDC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9DA-434B-92C9-10FEE2739FDC}"/>
              </c:ext>
            </c:extLst>
          </c:dPt>
          <c:dPt>
            <c:idx val="11"/>
            <c:invertIfNegative val="0"/>
            <c:bubble3D val="0"/>
            <c:spPr>
              <a:solidFill>
                <a:srgbClr val="00CCFF"/>
              </a:solidFill>
              <a:ln w="76200">
                <a:solidFill>
                  <a:srgbClr val="00CC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9DA-434B-92C9-10FEE2739FDC}"/>
              </c:ext>
            </c:extLst>
          </c:dPt>
          <c:dPt>
            <c:idx val="12"/>
            <c:invertIfNegative val="0"/>
            <c:bubble3D val="0"/>
            <c:spPr>
              <a:solidFill>
                <a:srgbClr val="009900"/>
              </a:solidFill>
              <a:ln w="76200">
                <a:solidFill>
                  <a:srgbClr val="0099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9DA-434B-92C9-10FEE2739FDC}"/>
              </c:ext>
            </c:extLst>
          </c:dPt>
          <c:dPt>
            <c:idx val="13"/>
            <c:invertIfNegative val="0"/>
            <c:bubble3D val="0"/>
            <c:spPr>
              <a:solidFill>
                <a:srgbClr val="CC66FF"/>
              </a:solidFill>
              <a:ln w="76200">
                <a:solidFill>
                  <a:srgbClr val="CC66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49DA-434B-92C9-10FEE2739FDC}"/>
              </c:ext>
            </c:extLst>
          </c:dPt>
          <c:dPt>
            <c:idx val="14"/>
            <c:invertIfNegative val="0"/>
            <c:bubble3D val="0"/>
            <c:spPr>
              <a:solidFill>
                <a:srgbClr val="D60093"/>
              </a:solidFill>
              <a:ln w="76200">
                <a:solidFill>
                  <a:srgbClr val="D600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49DA-434B-92C9-10FEE2739FDC}"/>
              </c:ext>
            </c:extLst>
          </c:dPt>
          <c:dPt>
            <c:idx val="15"/>
            <c:invertIfNegative val="0"/>
            <c:bubble3D val="0"/>
            <c:spPr>
              <a:solidFill>
                <a:srgbClr val="996633"/>
              </a:solidFill>
              <a:ln w="76200">
                <a:solidFill>
                  <a:srgbClr val="9966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49DA-434B-92C9-10FEE2739FDC}"/>
              </c:ext>
            </c:extLst>
          </c:dPt>
          <c:dPt>
            <c:idx val="16"/>
            <c:invertIfNegative val="0"/>
            <c:bubble3D val="0"/>
            <c:spPr>
              <a:solidFill>
                <a:srgbClr val="009900"/>
              </a:solidFill>
              <a:ln w="76200">
                <a:solidFill>
                  <a:srgbClr val="0099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49DA-434B-92C9-10FEE2739FDC}"/>
              </c:ext>
            </c:extLst>
          </c:dPt>
          <c:dPt>
            <c:idx val="17"/>
            <c:invertIfNegative val="0"/>
            <c:bubble3D val="0"/>
            <c:spPr>
              <a:solidFill>
                <a:srgbClr val="0099CC"/>
              </a:solidFill>
              <a:ln w="76200">
                <a:solidFill>
                  <a:srgbClr val="0099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49DA-434B-92C9-10FEE2739FDC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49DA-434B-92C9-10FEE2739F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Hoja1!$A$136:$A$154</c:f>
              <c:numCache>
                <c:formatCode>General</c:formatCode>
                <c:ptCount val="19"/>
                <c:pt idx="0">
                  <c:v>19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11</c:v>
                </c:pt>
                <c:pt idx="5">
                  <c:v>18</c:v>
                </c:pt>
                <c:pt idx="6">
                  <c:v>8</c:v>
                </c:pt>
                <c:pt idx="7">
                  <c:v>5</c:v>
                </c:pt>
                <c:pt idx="8">
                  <c:v>2</c:v>
                </c:pt>
                <c:pt idx="9">
                  <c:v>12</c:v>
                </c:pt>
                <c:pt idx="10">
                  <c:v>9</c:v>
                </c:pt>
                <c:pt idx="11">
                  <c:v>17</c:v>
                </c:pt>
                <c:pt idx="12">
                  <c:v>14</c:v>
                </c:pt>
                <c:pt idx="13">
                  <c:v>6</c:v>
                </c:pt>
                <c:pt idx="14">
                  <c:v>13</c:v>
                </c:pt>
                <c:pt idx="15">
                  <c:v>15</c:v>
                </c:pt>
                <c:pt idx="16">
                  <c:v>10</c:v>
                </c:pt>
                <c:pt idx="17">
                  <c:v>7</c:v>
                </c:pt>
                <c:pt idx="18">
                  <c:v>16</c:v>
                </c:pt>
              </c:numCache>
            </c:numRef>
          </c:cat>
          <c:val>
            <c:numRef>
              <c:f>Hoja1!$B$136:$B$154</c:f>
              <c:numCache>
                <c:formatCode>General</c:formatCode>
                <c:ptCount val="19"/>
                <c:pt idx="0">
                  <c:v>422</c:v>
                </c:pt>
                <c:pt idx="1">
                  <c:v>341</c:v>
                </c:pt>
                <c:pt idx="2">
                  <c:v>286</c:v>
                </c:pt>
                <c:pt idx="3">
                  <c:v>211</c:v>
                </c:pt>
                <c:pt idx="4">
                  <c:v>173</c:v>
                </c:pt>
                <c:pt idx="5">
                  <c:v>133</c:v>
                </c:pt>
                <c:pt idx="6">
                  <c:v>101</c:v>
                </c:pt>
                <c:pt idx="7">
                  <c:v>99</c:v>
                </c:pt>
                <c:pt idx="8">
                  <c:v>93</c:v>
                </c:pt>
                <c:pt idx="9">
                  <c:v>68</c:v>
                </c:pt>
                <c:pt idx="10">
                  <c:v>57</c:v>
                </c:pt>
                <c:pt idx="11">
                  <c:v>55</c:v>
                </c:pt>
                <c:pt idx="12">
                  <c:v>46</c:v>
                </c:pt>
                <c:pt idx="13">
                  <c:v>34</c:v>
                </c:pt>
                <c:pt idx="14">
                  <c:v>34</c:v>
                </c:pt>
                <c:pt idx="15">
                  <c:v>23</c:v>
                </c:pt>
                <c:pt idx="16">
                  <c:v>13</c:v>
                </c:pt>
                <c:pt idx="17">
                  <c:v>10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9DA-434B-92C9-10FEE2739F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7660928"/>
        <c:axId val="247679616"/>
      </c:barChart>
      <c:catAx>
        <c:axId val="24766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247679616"/>
        <c:crosses val="autoZero"/>
        <c:auto val="1"/>
        <c:lblAlgn val="ctr"/>
        <c:lblOffset val="100"/>
        <c:noMultiLvlLbl val="0"/>
      </c:catAx>
      <c:valAx>
        <c:axId val="247679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766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>
          <a:latin typeface="Arial Narrow" pitchFamily="34" charset="0"/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/>
              <a:t>CLASIFICACIÓ</a:t>
            </a:r>
            <a:r>
              <a:rPr lang="es-CO" baseline="0"/>
              <a:t>N POR SECTOR ECONÓMICO </a:t>
            </a:r>
            <a:r>
              <a:rPr lang="es-CO"/>
              <a:t> </a:t>
            </a:r>
          </a:p>
          <a:p>
            <a:pPr>
              <a:defRPr/>
            </a:pPr>
            <a:r>
              <a:rPr lang="es-CO"/>
              <a:t>NO RENOVADOS - VIGENCIA 2019</a:t>
            </a:r>
          </a:p>
        </c:rich>
      </c:tx>
      <c:layout>
        <c:manualLayout>
          <c:xMode val="edge"/>
          <c:yMode val="edge"/>
          <c:x val="0.24317055571888366"/>
          <c:y val="7.183258673861962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295595342990723E-2"/>
          <c:y val="6.1826469198703445E-2"/>
          <c:w val="0.96540880931401851"/>
          <c:h val="0.8386148351215055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76200"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2B0-42D4-8304-240E9DDF311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76200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2B0-42D4-8304-240E9DDF311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76200">
                <a:solidFill>
                  <a:srgbClr val="7030A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2B0-42D4-8304-240E9DDF311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66"/>
              </a:solidFill>
              <a:ln w="76200">
                <a:solidFill>
                  <a:srgbClr val="FF00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2B0-42D4-8304-240E9DDF3112}"/>
              </c:ext>
            </c:extLst>
          </c:dPt>
          <c:dPt>
            <c:idx val="4"/>
            <c:invertIfNegative val="0"/>
            <c:bubble3D val="0"/>
            <c:spPr>
              <a:solidFill>
                <a:srgbClr val="3366FF"/>
              </a:solidFill>
              <a:ln w="76200">
                <a:solidFill>
                  <a:srgbClr val="3366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2B0-42D4-8304-240E9DDF3112}"/>
              </c:ext>
            </c:extLst>
          </c:dPt>
          <c:dPt>
            <c:idx val="5"/>
            <c:invertIfNegative val="0"/>
            <c:bubble3D val="0"/>
            <c:spPr>
              <a:solidFill>
                <a:srgbClr val="FF9933"/>
              </a:solidFill>
              <a:ln w="76200">
                <a:solidFill>
                  <a:srgbClr val="FF99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2B0-42D4-8304-240E9DDF3112}"/>
              </c:ext>
            </c:extLst>
          </c:dPt>
          <c:dPt>
            <c:idx val="6"/>
            <c:invertIfNegative val="0"/>
            <c:bubble3D val="0"/>
            <c:spPr>
              <a:solidFill>
                <a:srgbClr val="33CC33"/>
              </a:solidFill>
              <a:ln w="76200">
                <a:solidFill>
                  <a:srgbClr val="33CC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A2B0-42D4-8304-240E9DDF3112}"/>
              </c:ext>
            </c:extLst>
          </c:dPt>
          <c:dPt>
            <c:idx val="7"/>
            <c:invertIfNegative val="0"/>
            <c:bubble3D val="0"/>
            <c:spPr>
              <a:solidFill>
                <a:srgbClr val="FF33CC"/>
              </a:solidFill>
              <a:ln w="76200">
                <a:solidFill>
                  <a:srgbClr val="FF33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A2B0-42D4-8304-240E9DDF3112}"/>
              </c:ext>
            </c:extLst>
          </c:dPt>
          <c:dPt>
            <c:idx val="8"/>
            <c:invertIfNegative val="0"/>
            <c:bubble3D val="0"/>
            <c:spPr>
              <a:solidFill>
                <a:srgbClr val="CCCC00"/>
              </a:solidFill>
              <a:ln w="76200">
                <a:solidFill>
                  <a:srgbClr val="CCCC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A2B0-42D4-8304-240E9DDF3112}"/>
              </c:ext>
            </c:extLst>
          </c:dPt>
          <c:dPt>
            <c:idx val="9"/>
            <c:invertIfNegative val="0"/>
            <c:bubble3D val="0"/>
            <c:spPr>
              <a:solidFill>
                <a:srgbClr val="FF3300"/>
              </a:solidFill>
              <a:ln w="76200">
                <a:solidFill>
                  <a:srgbClr val="FF33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A2B0-42D4-8304-240E9DDF3112}"/>
              </c:ext>
            </c:extLst>
          </c:dPt>
          <c:dPt>
            <c:idx val="10"/>
            <c:invertIfNegative val="0"/>
            <c:bubble3D val="0"/>
            <c:spPr>
              <a:solidFill>
                <a:srgbClr val="A50021"/>
              </a:solidFill>
              <a:ln w="76200">
                <a:solidFill>
                  <a:srgbClr val="A5002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A2B0-42D4-8304-240E9DDF3112}"/>
              </c:ext>
            </c:extLst>
          </c:dPt>
          <c:dPt>
            <c:idx val="11"/>
            <c:invertIfNegative val="0"/>
            <c:bubble3D val="0"/>
            <c:spPr>
              <a:solidFill>
                <a:srgbClr val="66CCFF"/>
              </a:solidFill>
              <a:ln w="76200">
                <a:solidFill>
                  <a:srgbClr val="66CC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A2B0-42D4-8304-240E9DDF3112}"/>
              </c:ext>
            </c:extLst>
          </c:dPt>
          <c:dPt>
            <c:idx val="12"/>
            <c:invertIfNegative val="0"/>
            <c:bubble3D val="0"/>
            <c:spPr>
              <a:solidFill>
                <a:srgbClr val="CC66FF"/>
              </a:solidFill>
              <a:ln w="76200">
                <a:solidFill>
                  <a:srgbClr val="CC66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A2B0-42D4-8304-240E9DDF3112}"/>
              </c:ext>
            </c:extLst>
          </c:dPt>
          <c:dPt>
            <c:idx val="13"/>
            <c:invertIfNegative val="0"/>
            <c:bubble3D val="0"/>
            <c:spPr>
              <a:solidFill>
                <a:srgbClr val="008000"/>
              </a:solidFill>
              <a:ln w="76200">
                <a:solidFill>
                  <a:srgbClr val="008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A2B0-42D4-8304-240E9DDF3112}"/>
              </c:ext>
            </c:extLst>
          </c:dPt>
          <c:dPt>
            <c:idx val="14"/>
            <c:invertIfNegative val="0"/>
            <c:bubble3D val="0"/>
            <c:spPr>
              <a:solidFill>
                <a:srgbClr val="996633"/>
              </a:solidFill>
              <a:ln w="76200">
                <a:solidFill>
                  <a:srgbClr val="9966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A2B0-42D4-8304-240E9DDF3112}"/>
              </c:ext>
            </c:extLst>
          </c:dPt>
          <c:dPt>
            <c:idx val="15"/>
            <c:invertIfNegative val="0"/>
            <c:bubble3D val="0"/>
            <c:spPr>
              <a:solidFill>
                <a:srgbClr val="CC0066"/>
              </a:solidFill>
              <a:ln w="76200">
                <a:solidFill>
                  <a:srgbClr val="CC00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A2B0-42D4-8304-240E9DDF3112}"/>
              </c:ext>
            </c:extLst>
          </c:dPt>
          <c:dPt>
            <c:idx val="16"/>
            <c:invertIfNegative val="0"/>
            <c:bubble3D val="0"/>
            <c:spPr>
              <a:solidFill>
                <a:srgbClr val="336699"/>
              </a:solidFill>
              <a:ln w="76200">
                <a:solidFill>
                  <a:srgbClr val="33669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A2B0-42D4-8304-240E9DDF3112}"/>
              </c:ext>
            </c:extLst>
          </c:dPt>
          <c:dPt>
            <c:idx val="17"/>
            <c:invertIfNegative val="0"/>
            <c:bubble3D val="0"/>
            <c:spPr>
              <a:solidFill>
                <a:srgbClr val="009900"/>
              </a:solidFill>
              <a:ln w="76200">
                <a:solidFill>
                  <a:srgbClr val="0099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A2B0-42D4-8304-240E9DDF31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Hoja1!$A$48:$A$66</c:f>
              <c:numCache>
                <c:formatCode>General</c:formatCode>
                <c:ptCount val="19"/>
                <c:pt idx="0">
                  <c:v>19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11</c:v>
                </c:pt>
                <c:pt idx="5">
                  <c:v>12</c:v>
                </c:pt>
                <c:pt idx="6">
                  <c:v>18</c:v>
                </c:pt>
                <c:pt idx="7">
                  <c:v>5</c:v>
                </c:pt>
                <c:pt idx="8">
                  <c:v>2</c:v>
                </c:pt>
                <c:pt idx="9">
                  <c:v>8</c:v>
                </c:pt>
                <c:pt idx="10">
                  <c:v>9</c:v>
                </c:pt>
                <c:pt idx="11">
                  <c:v>17</c:v>
                </c:pt>
                <c:pt idx="12">
                  <c:v>6</c:v>
                </c:pt>
                <c:pt idx="13">
                  <c:v>14</c:v>
                </c:pt>
                <c:pt idx="14">
                  <c:v>15</c:v>
                </c:pt>
                <c:pt idx="15">
                  <c:v>13</c:v>
                </c:pt>
                <c:pt idx="16">
                  <c:v>7</c:v>
                </c:pt>
                <c:pt idx="17">
                  <c:v>10</c:v>
                </c:pt>
                <c:pt idx="18">
                  <c:v>16</c:v>
                </c:pt>
              </c:numCache>
            </c:numRef>
          </c:cat>
          <c:val>
            <c:numRef>
              <c:f>Hoja1!$B$48:$B$66</c:f>
              <c:numCache>
                <c:formatCode>General</c:formatCode>
                <c:ptCount val="19"/>
                <c:pt idx="0">
                  <c:v>171</c:v>
                </c:pt>
                <c:pt idx="1">
                  <c:v>95</c:v>
                </c:pt>
                <c:pt idx="2">
                  <c:v>89</c:v>
                </c:pt>
                <c:pt idx="3">
                  <c:v>68</c:v>
                </c:pt>
                <c:pt idx="4">
                  <c:v>53</c:v>
                </c:pt>
                <c:pt idx="5">
                  <c:v>41</c:v>
                </c:pt>
                <c:pt idx="6">
                  <c:v>41</c:v>
                </c:pt>
                <c:pt idx="7">
                  <c:v>38</c:v>
                </c:pt>
                <c:pt idx="8">
                  <c:v>37</c:v>
                </c:pt>
                <c:pt idx="9">
                  <c:v>30</c:v>
                </c:pt>
                <c:pt idx="10">
                  <c:v>27</c:v>
                </c:pt>
                <c:pt idx="11">
                  <c:v>21</c:v>
                </c:pt>
                <c:pt idx="12">
                  <c:v>20</c:v>
                </c:pt>
                <c:pt idx="13">
                  <c:v>17</c:v>
                </c:pt>
                <c:pt idx="14">
                  <c:v>17</c:v>
                </c:pt>
                <c:pt idx="15">
                  <c:v>16</c:v>
                </c:pt>
                <c:pt idx="16">
                  <c:v>8</c:v>
                </c:pt>
                <c:pt idx="17">
                  <c:v>6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A2B0-42D4-8304-240E9DDF31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8072832"/>
        <c:axId val="248107776"/>
      </c:barChart>
      <c:catAx>
        <c:axId val="24807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248107776"/>
        <c:crosses val="autoZero"/>
        <c:auto val="1"/>
        <c:lblAlgn val="ctr"/>
        <c:lblOffset val="100"/>
        <c:noMultiLvlLbl val="0"/>
      </c:catAx>
      <c:valAx>
        <c:axId val="248107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807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>
          <a:latin typeface="Arial Narrow" pitchFamily="34" charset="0"/>
        </a:defRPr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/>
              <a:t>CLASIFICACIÓN POR SECTOR ECONÓMICO</a:t>
            </a:r>
          </a:p>
          <a:p>
            <a:pPr>
              <a:defRPr/>
            </a:pPr>
            <a:r>
              <a:rPr lang="es-CO"/>
              <a:t>NO MATRICULADOS - VIGENCIA 2019</a:t>
            </a:r>
          </a:p>
        </c:rich>
      </c:tx>
      <c:layout>
        <c:manualLayout>
          <c:xMode val="edge"/>
          <c:yMode val="edge"/>
          <c:x val="0.21224389015056355"/>
          <c:y val="3.285295482718711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607018980783429E-2"/>
          <c:y val="5.2901197952825288E-2"/>
          <c:w val="0.96478591436574634"/>
          <c:h val="0.8513575259614287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76200">
                <a:solidFill>
                  <a:srgbClr val="7030A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BAB-4E14-A9A9-B82B26972C6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76200"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BAB-4E14-A9A9-B82B26972C6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76200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BAB-4E14-A9A9-B82B26972C6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66"/>
              </a:solidFill>
              <a:ln w="76200">
                <a:solidFill>
                  <a:srgbClr val="FF00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BAB-4E14-A9A9-B82B26972C68}"/>
              </c:ext>
            </c:extLst>
          </c:dPt>
          <c:dPt>
            <c:idx val="4"/>
            <c:invertIfNegative val="0"/>
            <c:bubble3D val="0"/>
            <c:spPr>
              <a:solidFill>
                <a:srgbClr val="0066FF"/>
              </a:solidFill>
              <a:ln w="76200">
                <a:solidFill>
                  <a:srgbClr val="0066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BAB-4E14-A9A9-B82B26972C68}"/>
              </c:ext>
            </c:extLst>
          </c:dPt>
          <c:dPt>
            <c:idx val="5"/>
            <c:invertIfNegative val="0"/>
            <c:bubble3D val="0"/>
            <c:spPr>
              <a:solidFill>
                <a:srgbClr val="00CC00"/>
              </a:solidFill>
              <a:ln w="76200">
                <a:solidFill>
                  <a:srgbClr val="00CC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BAB-4E14-A9A9-B82B26972C68}"/>
              </c:ext>
            </c:extLst>
          </c:dPt>
          <c:dPt>
            <c:idx val="6"/>
            <c:invertIfNegative val="0"/>
            <c:bubble3D val="0"/>
            <c:spPr>
              <a:solidFill>
                <a:srgbClr val="FF3300"/>
              </a:solidFill>
              <a:ln w="76200">
                <a:solidFill>
                  <a:srgbClr val="FF33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BAB-4E14-A9A9-B82B26972C6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76200">
                <a:solidFill>
                  <a:srgbClr val="FF00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BAB-4E14-A9A9-B82B26972C68}"/>
              </c:ext>
            </c:extLst>
          </c:dPt>
          <c:dPt>
            <c:idx val="8"/>
            <c:invertIfNegative val="0"/>
            <c:bubble3D val="0"/>
            <c:spPr>
              <a:solidFill>
                <a:srgbClr val="CCCC00"/>
              </a:solidFill>
              <a:ln w="76200">
                <a:solidFill>
                  <a:srgbClr val="CCCC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BAB-4E14-A9A9-B82B26972C68}"/>
              </c:ext>
            </c:extLst>
          </c:dPt>
          <c:dPt>
            <c:idx val="9"/>
            <c:invertIfNegative val="0"/>
            <c:bubble3D val="0"/>
            <c:spPr>
              <a:solidFill>
                <a:srgbClr val="00CCFF"/>
              </a:solidFill>
              <a:ln w="76200">
                <a:solidFill>
                  <a:srgbClr val="00CC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7BAB-4E14-A9A9-B82B26972C68}"/>
              </c:ext>
            </c:extLst>
          </c:dPt>
          <c:dPt>
            <c:idx val="10"/>
            <c:invertIfNegative val="0"/>
            <c:bubble3D val="0"/>
            <c:spPr>
              <a:solidFill>
                <a:srgbClr val="A50021"/>
              </a:solidFill>
              <a:ln w="76200">
                <a:solidFill>
                  <a:srgbClr val="A5002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7BAB-4E14-A9A9-B82B26972C68}"/>
              </c:ext>
            </c:extLst>
          </c:dPt>
          <c:dPt>
            <c:idx val="11"/>
            <c:invertIfNegative val="0"/>
            <c:bubble3D val="0"/>
            <c:spPr>
              <a:solidFill>
                <a:srgbClr val="009900"/>
              </a:solidFill>
              <a:ln w="76200">
                <a:solidFill>
                  <a:srgbClr val="0099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7BAB-4E14-A9A9-B82B26972C68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33"/>
              </a:solidFill>
              <a:ln w="76200">
                <a:solidFill>
                  <a:srgbClr val="FF99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7BAB-4E14-A9A9-B82B26972C68}"/>
              </c:ext>
            </c:extLst>
          </c:dPt>
          <c:dPt>
            <c:idx val="13"/>
            <c:invertIfNegative val="0"/>
            <c:bubble3D val="0"/>
            <c:spPr>
              <a:solidFill>
                <a:srgbClr val="CC3399"/>
              </a:solidFill>
              <a:ln w="76200">
                <a:solidFill>
                  <a:srgbClr val="CC3399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7BAB-4E14-A9A9-B82B26972C68}"/>
              </c:ext>
            </c:extLst>
          </c:dPt>
          <c:dPt>
            <c:idx val="14"/>
            <c:invertIfNegative val="0"/>
            <c:bubble3D val="0"/>
            <c:spPr>
              <a:solidFill>
                <a:srgbClr val="CC66FF"/>
              </a:solidFill>
              <a:ln w="76200">
                <a:solidFill>
                  <a:srgbClr val="CC66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7BAB-4E14-A9A9-B82B26972C68}"/>
              </c:ext>
            </c:extLst>
          </c:dPt>
          <c:dPt>
            <c:idx val="15"/>
            <c:invertIfNegative val="0"/>
            <c:bubble3D val="0"/>
            <c:spPr>
              <a:solidFill>
                <a:srgbClr val="009900"/>
              </a:solidFill>
              <a:ln w="76200">
                <a:solidFill>
                  <a:srgbClr val="0099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7BAB-4E14-A9A9-B82B26972C68}"/>
              </c:ext>
            </c:extLst>
          </c:dPt>
          <c:dPt>
            <c:idx val="16"/>
            <c:invertIfNegative val="0"/>
            <c:bubble3D val="0"/>
            <c:spPr>
              <a:solidFill>
                <a:srgbClr val="996600"/>
              </a:solidFill>
              <a:ln w="76200">
                <a:solidFill>
                  <a:srgbClr val="9966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7BAB-4E14-A9A9-B82B26972C68}"/>
              </c:ext>
            </c:extLst>
          </c:dPt>
          <c:dPt>
            <c:idx val="17"/>
            <c:invertIfNegative val="0"/>
            <c:bubble3D val="0"/>
            <c:spPr>
              <a:solidFill>
                <a:srgbClr val="006699"/>
              </a:solidFill>
              <a:ln w="76200">
                <a:solidFill>
                  <a:srgbClr val="00669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7BAB-4E14-A9A9-B82B26972C6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7BAB-4E14-A9A9-B82B26972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Hoja1!$A$90:$A$108</c:f>
              <c:numCache>
                <c:formatCode>General</c:formatCode>
                <c:ptCount val="19"/>
                <c:pt idx="0">
                  <c:v>1</c:v>
                </c:pt>
                <c:pt idx="1">
                  <c:v>19</c:v>
                </c:pt>
                <c:pt idx="2">
                  <c:v>3</c:v>
                </c:pt>
                <c:pt idx="3">
                  <c:v>4</c:v>
                </c:pt>
                <c:pt idx="4">
                  <c:v>11</c:v>
                </c:pt>
                <c:pt idx="5">
                  <c:v>18</c:v>
                </c:pt>
                <c:pt idx="6">
                  <c:v>8</c:v>
                </c:pt>
                <c:pt idx="7">
                  <c:v>5</c:v>
                </c:pt>
                <c:pt idx="8">
                  <c:v>2</c:v>
                </c:pt>
                <c:pt idx="9">
                  <c:v>17</c:v>
                </c:pt>
                <c:pt idx="10">
                  <c:v>9</c:v>
                </c:pt>
                <c:pt idx="11">
                  <c:v>14</c:v>
                </c:pt>
                <c:pt idx="12">
                  <c:v>12</c:v>
                </c:pt>
                <c:pt idx="13">
                  <c:v>13</c:v>
                </c:pt>
                <c:pt idx="14">
                  <c:v>6</c:v>
                </c:pt>
                <c:pt idx="15">
                  <c:v>10</c:v>
                </c:pt>
                <c:pt idx="16">
                  <c:v>15</c:v>
                </c:pt>
                <c:pt idx="17">
                  <c:v>7</c:v>
                </c:pt>
                <c:pt idx="18">
                  <c:v>16</c:v>
                </c:pt>
              </c:numCache>
            </c:numRef>
          </c:cat>
          <c:val>
            <c:numRef>
              <c:f>Hoja1!$B$90:$B$108</c:f>
              <c:numCache>
                <c:formatCode>General</c:formatCode>
                <c:ptCount val="19"/>
                <c:pt idx="0">
                  <c:v>252</c:v>
                </c:pt>
                <c:pt idx="1">
                  <c:v>251</c:v>
                </c:pt>
                <c:pt idx="2">
                  <c:v>191</c:v>
                </c:pt>
                <c:pt idx="3">
                  <c:v>143</c:v>
                </c:pt>
                <c:pt idx="4">
                  <c:v>120</c:v>
                </c:pt>
                <c:pt idx="5">
                  <c:v>92</c:v>
                </c:pt>
                <c:pt idx="6">
                  <c:v>71</c:v>
                </c:pt>
                <c:pt idx="7">
                  <c:v>61</c:v>
                </c:pt>
                <c:pt idx="8">
                  <c:v>56</c:v>
                </c:pt>
                <c:pt idx="9">
                  <c:v>34</c:v>
                </c:pt>
                <c:pt idx="10">
                  <c:v>30</c:v>
                </c:pt>
                <c:pt idx="11">
                  <c:v>29</c:v>
                </c:pt>
                <c:pt idx="12">
                  <c:v>27</c:v>
                </c:pt>
                <c:pt idx="13">
                  <c:v>18</c:v>
                </c:pt>
                <c:pt idx="14">
                  <c:v>14</c:v>
                </c:pt>
                <c:pt idx="15">
                  <c:v>7</c:v>
                </c:pt>
                <c:pt idx="16">
                  <c:v>6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BAB-4E14-A9A9-B82B26972C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8800000"/>
        <c:axId val="248822784"/>
      </c:barChart>
      <c:catAx>
        <c:axId val="2488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="1"/>
            </a:pPr>
            <a:endParaRPr lang="es-CO"/>
          </a:p>
        </c:txPr>
        <c:crossAx val="248822784"/>
        <c:crosses val="autoZero"/>
        <c:auto val="1"/>
        <c:lblAlgn val="ctr"/>
        <c:lblOffset val="100"/>
        <c:noMultiLvlLbl val="0"/>
      </c:catAx>
      <c:valAx>
        <c:axId val="24882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880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 Narrow" pitchFamily="34" charset="0"/>
        </a:defRPr>
      </a:pPr>
      <a:endParaRPr lang="es-CO"/>
    </a:p>
  </c:txPr>
  <c:externalData r:id="rId2">
    <c:autoUpdate val="0"/>
  </c:externalData>
</c:chartSpace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F6F56-2408-4264-ACF9-7C46165BF3D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E34A959-62CD-4B6A-9382-1E33D9B278CD}">
      <dgm:prSet phldrT="[Texto]" custT="1"/>
      <dgm:spPr>
        <a:solidFill>
          <a:srgbClr val="33CCCC"/>
        </a:solidFill>
        <a:ln w="76200">
          <a:solidFill>
            <a:srgbClr val="009999"/>
          </a:solidFill>
        </a:ln>
      </dgm:spPr>
      <dgm:t>
        <a:bodyPr/>
        <a:lstStyle/>
        <a:p>
          <a:r>
            <a:rPr lang="es-CO" sz="3000" b="1" dirty="0">
              <a:latin typeface="Arial Narrow" pitchFamily="34" charset="0"/>
            </a:rPr>
            <a:t>Antecedentes </a:t>
          </a:r>
        </a:p>
      </dgm:t>
    </dgm:pt>
    <dgm:pt modelId="{C2DD663F-6978-4B4B-86AE-764D902D924A}" type="parTrans" cxnId="{5EF229A2-0FC2-4077-B9EB-242829E862C9}">
      <dgm:prSet/>
      <dgm:spPr/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57A48FE5-43A1-47CA-A9BF-2612AF27BFFF}" type="sibTrans" cxnId="{5EF229A2-0FC2-4077-B9EB-242829E862C9}">
      <dgm:prSet custT="1"/>
      <dgm:spPr>
        <a:solidFill>
          <a:schemeClr val="tx1">
            <a:alpha val="90000"/>
          </a:schemeClr>
        </a:solidFill>
        <a:ln w="762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D93B4A49-C48C-40A4-944F-DE6825E5BEEF}">
      <dgm:prSet phldrT="[Texto]" custT="1"/>
      <dgm:spPr>
        <a:solidFill>
          <a:srgbClr val="33CCCC"/>
        </a:solidFill>
        <a:ln w="76200">
          <a:solidFill>
            <a:srgbClr val="009999"/>
          </a:solidFill>
        </a:ln>
      </dgm:spPr>
      <dgm:t>
        <a:bodyPr/>
        <a:lstStyle/>
        <a:p>
          <a:r>
            <a:rPr lang="es-CO" sz="3000" b="1" dirty="0">
              <a:latin typeface="Arial Narrow" pitchFamily="34" charset="0"/>
            </a:rPr>
            <a:t>¿Qué es la formalización empresarial?</a:t>
          </a:r>
        </a:p>
      </dgm:t>
    </dgm:pt>
    <dgm:pt modelId="{41557085-D1D6-4A2A-8FCF-C47B69408A11}" type="parTrans" cxnId="{CC5488D9-81B4-4049-8FBB-FACEA72D4202}">
      <dgm:prSet/>
      <dgm:spPr/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82152BE9-E862-46A9-A4E8-1B792E2250B4}" type="sibTrans" cxnId="{CC5488D9-81B4-4049-8FBB-FACEA72D4202}">
      <dgm:prSet custT="1"/>
      <dgm:spPr>
        <a:solidFill>
          <a:schemeClr val="tx1">
            <a:alpha val="90000"/>
          </a:schemeClr>
        </a:solidFill>
        <a:ln w="762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818C3B68-4CF1-4930-8790-AFBB1B27909C}">
      <dgm:prSet phldrT="[Texto]" custT="1"/>
      <dgm:spPr>
        <a:solidFill>
          <a:srgbClr val="33CCCC"/>
        </a:solidFill>
        <a:ln w="76200">
          <a:solidFill>
            <a:srgbClr val="009999"/>
          </a:solidFill>
        </a:ln>
      </dgm:spPr>
      <dgm:t>
        <a:bodyPr/>
        <a:lstStyle/>
        <a:p>
          <a:r>
            <a:rPr lang="es-CO" sz="3000" b="1" dirty="0">
              <a:latin typeface="Arial Narrow" pitchFamily="34" charset="0"/>
            </a:rPr>
            <a:t>Ventajas de la formalización empresarial </a:t>
          </a:r>
        </a:p>
      </dgm:t>
    </dgm:pt>
    <dgm:pt modelId="{1A62ADAD-EE7B-4F17-8E43-6D7D42635CED}" type="parTrans" cxnId="{46C576C5-F620-43FE-AE76-5BA0B4CE13A2}">
      <dgm:prSet/>
      <dgm:spPr/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1B528CF4-4168-47D5-A285-075B0AB2069D}" type="sibTrans" cxnId="{46C576C5-F620-43FE-AE76-5BA0B4CE13A2}">
      <dgm:prSet custT="1"/>
      <dgm:spPr>
        <a:solidFill>
          <a:schemeClr val="tx1">
            <a:alpha val="90000"/>
          </a:schemeClr>
        </a:solidFill>
        <a:ln w="762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2A6DF0B6-0F4B-42B3-B093-120482E0306B}">
      <dgm:prSet phldrT="[Texto]" custT="1"/>
      <dgm:spPr>
        <a:solidFill>
          <a:srgbClr val="33CCCC"/>
        </a:solidFill>
        <a:ln w="76200">
          <a:solidFill>
            <a:srgbClr val="009999"/>
          </a:solidFill>
        </a:ln>
      </dgm:spPr>
      <dgm:t>
        <a:bodyPr/>
        <a:lstStyle/>
        <a:p>
          <a:r>
            <a:rPr lang="es-CO" sz="3000" b="1" dirty="0">
              <a:latin typeface="Arial Narrow" pitchFamily="34" charset="0"/>
            </a:rPr>
            <a:t>Consecuencias de la informalidad empresarial </a:t>
          </a:r>
        </a:p>
      </dgm:t>
    </dgm:pt>
    <dgm:pt modelId="{67382DAC-F144-453B-B630-564F9985F5A6}" type="parTrans" cxnId="{09301EFF-FCB3-4893-B8CB-874383096003}">
      <dgm:prSet/>
      <dgm:spPr/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26F86BB9-FF17-4F2B-90BF-092C790B1240}" type="sibTrans" cxnId="{09301EFF-FCB3-4893-B8CB-874383096003}">
      <dgm:prSet custT="1"/>
      <dgm:spPr>
        <a:solidFill>
          <a:schemeClr val="tx1">
            <a:alpha val="90000"/>
          </a:schemeClr>
        </a:solidFill>
        <a:ln w="762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AB2DA111-EA5D-4FA7-A713-D4AC37039DD6}">
      <dgm:prSet phldrT="[Texto]" custT="1"/>
      <dgm:spPr>
        <a:solidFill>
          <a:srgbClr val="33CCCC"/>
        </a:solidFill>
        <a:ln w="76200">
          <a:solidFill>
            <a:srgbClr val="009999"/>
          </a:solidFill>
        </a:ln>
      </dgm:spPr>
      <dgm:t>
        <a:bodyPr/>
        <a:lstStyle/>
        <a:p>
          <a:r>
            <a:rPr lang="es-CO" sz="3000" b="1" dirty="0">
              <a:latin typeface="Arial Narrow" pitchFamily="34" charset="0"/>
            </a:rPr>
            <a:t>Objetivo del estudio y sus datos  </a:t>
          </a:r>
        </a:p>
      </dgm:t>
    </dgm:pt>
    <dgm:pt modelId="{BCF0DF23-6001-45CD-B4BD-2FA53D0B1486}" type="parTrans" cxnId="{941583E3-0D41-4D86-A5ED-641504D790A5}">
      <dgm:prSet/>
      <dgm:spPr/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E90E08E0-8B7C-45F1-9389-F4A174742ED2}" type="sibTrans" cxnId="{941583E3-0D41-4D86-A5ED-641504D790A5}">
      <dgm:prSet/>
      <dgm:spPr/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DD59EC9C-32D3-4AEC-ABC9-D7C91D9A918A}" type="pres">
      <dgm:prSet presAssocID="{8B9F6F56-2408-4264-ACF9-7C46165BF3D3}" presName="outerComposite" presStyleCnt="0">
        <dgm:presLayoutVars>
          <dgm:chMax val="5"/>
          <dgm:dir/>
          <dgm:resizeHandles val="exact"/>
        </dgm:presLayoutVars>
      </dgm:prSet>
      <dgm:spPr/>
    </dgm:pt>
    <dgm:pt modelId="{3B5541EA-BA90-4ED3-B049-6E93248770B0}" type="pres">
      <dgm:prSet presAssocID="{8B9F6F56-2408-4264-ACF9-7C46165BF3D3}" presName="dummyMaxCanvas" presStyleCnt="0">
        <dgm:presLayoutVars/>
      </dgm:prSet>
      <dgm:spPr/>
    </dgm:pt>
    <dgm:pt modelId="{3A5017A4-C1B3-4AC0-9119-B340AC528257}" type="pres">
      <dgm:prSet presAssocID="{8B9F6F56-2408-4264-ACF9-7C46165BF3D3}" presName="FiveNodes_1" presStyleLbl="node1" presStyleIdx="0" presStyleCnt="5">
        <dgm:presLayoutVars>
          <dgm:bulletEnabled val="1"/>
        </dgm:presLayoutVars>
      </dgm:prSet>
      <dgm:spPr/>
    </dgm:pt>
    <dgm:pt modelId="{7661AD9F-9914-4534-BFA3-00D2F3703E48}" type="pres">
      <dgm:prSet presAssocID="{8B9F6F56-2408-4264-ACF9-7C46165BF3D3}" presName="FiveNodes_2" presStyleLbl="node1" presStyleIdx="1" presStyleCnt="5">
        <dgm:presLayoutVars>
          <dgm:bulletEnabled val="1"/>
        </dgm:presLayoutVars>
      </dgm:prSet>
      <dgm:spPr/>
    </dgm:pt>
    <dgm:pt modelId="{62CBC42A-DF14-4C88-A502-B2CE5366796D}" type="pres">
      <dgm:prSet presAssocID="{8B9F6F56-2408-4264-ACF9-7C46165BF3D3}" presName="FiveNodes_3" presStyleLbl="node1" presStyleIdx="2" presStyleCnt="5">
        <dgm:presLayoutVars>
          <dgm:bulletEnabled val="1"/>
        </dgm:presLayoutVars>
      </dgm:prSet>
      <dgm:spPr/>
    </dgm:pt>
    <dgm:pt modelId="{BEB400BF-1020-4521-B35E-1238912A6AA6}" type="pres">
      <dgm:prSet presAssocID="{8B9F6F56-2408-4264-ACF9-7C46165BF3D3}" presName="FiveNodes_4" presStyleLbl="node1" presStyleIdx="3" presStyleCnt="5">
        <dgm:presLayoutVars>
          <dgm:bulletEnabled val="1"/>
        </dgm:presLayoutVars>
      </dgm:prSet>
      <dgm:spPr/>
    </dgm:pt>
    <dgm:pt modelId="{15F77267-56E2-482C-915B-DDA6446084AB}" type="pres">
      <dgm:prSet presAssocID="{8B9F6F56-2408-4264-ACF9-7C46165BF3D3}" presName="FiveNodes_5" presStyleLbl="node1" presStyleIdx="4" presStyleCnt="5">
        <dgm:presLayoutVars>
          <dgm:bulletEnabled val="1"/>
        </dgm:presLayoutVars>
      </dgm:prSet>
      <dgm:spPr/>
    </dgm:pt>
    <dgm:pt modelId="{15108222-E44E-441D-BD66-8EB8D326FDA7}" type="pres">
      <dgm:prSet presAssocID="{8B9F6F56-2408-4264-ACF9-7C46165BF3D3}" presName="FiveConn_1-2" presStyleLbl="fgAccFollowNode1" presStyleIdx="0" presStyleCnt="4">
        <dgm:presLayoutVars>
          <dgm:bulletEnabled val="1"/>
        </dgm:presLayoutVars>
      </dgm:prSet>
      <dgm:spPr/>
    </dgm:pt>
    <dgm:pt modelId="{86ABC2E0-956D-48A0-AAC4-1D7D119AE52D}" type="pres">
      <dgm:prSet presAssocID="{8B9F6F56-2408-4264-ACF9-7C46165BF3D3}" presName="FiveConn_2-3" presStyleLbl="fgAccFollowNode1" presStyleIdx="1" presStyleCnt="4">
        <dgm:presLayoutVars>
          <dgm:bulletEnabled val="1"/>
        </dgm:presLayoutVars>
      </dgm:prSet>
      <dgm:spPr/>
    </dgm:pt>
    <dgm:pt modelId="{4F0A41BB-361E-469F-8648-41ABDC6B50B6}" type="pres">
      <dgm:prSet presAssocID="{8B9F6F56-2408-4264-ACF9-7C46165BF3D3}" presName="FiveConn_3-4" presStyleLbl="fgAccFollowNode1" presStyleIdx="2" presStyleCnt="4">
        <dgm:presLayoutVars>
          <dgm:bulletEnabled val="1"/>
        </dgm:presLayoutVars>
      </dgm:prSet>
      <dgm:spPr/>
    </dgm:pt>
    <dgm:pt modelId="{5A901E26-6810-4D75-B487-52E419D7AE25}" type="pres">
      <dgm:prSet presAssocID="{8B9F6F56-2408-4264-ACF9-7C46165BF3D3}" presName="FiveConn_4-5" presStyleLbl="fgAccFollowNode1" presStyleIdx="3" presStyleCnt="4">
        <dgm:presLayoutVars>
          <dgm:bulletEnabled val="1"/>
        </dgm:presLayoutVars>
      </dgm:prSet>
      <dgm:spPr/>
    </dgm:pt>
    <dgm:pt modelId="{F724644A-8A4E-4881-811E-C1F3DF00942E}" type="pres">
      <dgm:prSet presAssocID="{8B9F6F56-2408-4264-ACF9-7C46165BF3D3}" presName="FiveNodes_1_text" presStyleLbl="node1" presStyleIdx="4" presStyleCnt="5">
        <dgm:presLayoutVars>
          <dgm:bulletEnabled val="1"/>
        </dgm:presLayoutVars>
      </dgm:prSet>
      <dgm:spPr/>
    </dgm:pt>
    <dgm:pt modelId="{A5399414-3F37-447A-B6A7-A9575C4F0DFD}" type="pres">
      <dgm:prSet presAssocID="{8B9F6F56-2408-4264-ACF9-7C46165BF3D3}" presName="FiveNodes_2_text" presStyleLbl="node1" presStyleIdx="4" presStyleCnt="5">
        <dgm:presLayoutVars>
          <dgm:bulletEnabled val="1"/>
        </dgm:presLayoutVars>
      </dgm:prSet>
      <dgm:spPr/>
    </dgm:pt>
    <dgm:pt modelId="{A5286EA4-00D0-4E4B-971C-DA5BC4759986}" type="pres">
      <dgm:prSet presAssocID="{8B9F6F56-2408-4264-ACF9-7C46165BF3D3}" presName="FiveNodes_3_text" presStyleLbl="node1" presStyleIdx="4" presStyleCnt="5">
        <dgm:presLayoutVars>
          <dgm:bulletEnabled val="1"/>
        </dgm:presLayoutVars>
      </dgm:prSet>
      <dgm:spPr/>
    </dgm:pt>
    <dgm:pt modelId="{17EAAFDD-6315-4E0C-BA5A-C7F02C44140F}" type="pres">
      <dgm:prSet presAssocID="{8B9F6F56-2408-4264-ACF9-7C46165BF3D3}" presName="FiveNodes_4_text" presStyleLbl="node1" presStyleIdx="4" presStyleCnt="5">
        <dgm:presLayoutVars>
          <dgm:bulletEnabled val="1"/>
        </dgm:presLayoutVars>
      </dgm:prSet>
      <dgm:spPr/>
    </dgm:pt>
    <dgm:pt modelId="{DA1C3163-7795-4685-BE33-8467DBBC67D7}" type="pres">
      <dgm:prSet presAssocID="{8B9F6F56-2408-4264-ACF9-7C46165BF3D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831CA0A-89E9-43A2-BE9E-1FD26FE320C1}" type="presOf" srcId="{2A6DF0B6-0F4B-42B3-B093-120482E0306B}" destId="{BEB400BF-1020-4521-B35E-1238912A6AA6}" srcOrd="0" destOrd="0" presId="urn:microsoft.com/office/officeart/2005/8/layout/vProcess5"/>
    <dgm:cxn modelId="{03954E0D-44ED-477B-891D-69B7B29024F6}" type="presOf" srcId="{AB2DA111-EA5D-4FA7-A713-D4AC37039DD6}" destId="{DA1C3163-7795-4685-BE33-8467DBBC67D7}" srcOrd="1" destOrd="0" presId="urn:microsoft.com/office/officeart/2005/8/layout/vProcess5"/>
    <dgm:cxn modelId="{928E8211-E951-401A-BFE0-BCB15BD753C0}" type="presOf" srcId="{818C3B68-4CF1-4930-8790-AFBB1B27909C}" destId="{A5286EA4-00D0-4E4B-971C-DA5BC4759986}" srcOrd="1" destOrd="0" presId="urn:microsoft.com/office/officeart/2005/8/layout/vProcess5"/>
    <dgm:cxn modelId="{A10DA137-3655-423A-A95D-0DE9BCF60723}" type="presOf" srcId="{1B528CF4-4168-47D5-A285-075B0AB2069D}" destId="{4F0A41BB-361E-469F-8648-41ABDC6B50B6}" srcOrd="0" destOrd="0" presId="urn:microsoft.com/office/officeart/2005/8/layout/vProcess5"/>
    <dgm:cxn modelId="{87700660-32B1-4F7D-981E-2E93F4541021}" type="presOf" srcId="{82152BE9-E862-46A9-A4E8-1B792E2250B4}" destId="{86ABC2E0-956D-48A0-AAC4-1D7D119AE52D}" srcOrd="0" destOrd="0" presId="urn:microsoft.com/office/officeart/2005/8/layout/vProcess5"/>
    <dgm:cxn modelId="{4E144243-E930-4504-995D-F628B9933551}" type="presOf" srcId="{818C3B68-4CF1-4930-8790-AFBB1B27909C}" destId="{62CBC42A-DF14-4C88-A502-B2CE5366796D}" srcOrd="0" destOrd="0" presId="urn:microsoft.com/office/officeart/2005/8/layout/vProcess5"/>
    <dgm:cxn modelId="{5DCEFB53-3717-4D40-9F4F-F3E746EEB6E2}" type="presOf" srcId="{2A6DF0B6-0F4B-42B3-B093-120482E0306B}" destId="{17EAAFDD-6315-4E0C-BA5A-C7F02C44140F}" srcOrd="1" destOrd="0" presId="urn:microsoft.com/office/officeart/2005/8/layout/vProcess5"/>
    <dgm:cxn modelId="{4DC68483-16EB-405F-B3DA-C9970E6DB8FA}" type="presOf" srcId="{D93B4A49-C48C-40A4-944F-DE6825E5BEEF}" destId="{7661AD9F-9914-4534-BFA3-00D2F3703E48}" srcOrd="0" destOrd="0" presId="urn:microsoft.com/office/officeart/2005/8/layout/vProcess5"/>
    <dgm:cxn modelId="{B59BE88F-5221-451D-B5D9-9972936251DD}" type="presOf" srcId="{D93B4A49-C48C-40A4-944F-DE6825E5BEEF}" destId="{A5399414-3F37-447A-B6A7-A9575C4F0DFD}" srcOrd="1" destOrd="0" presId="urn:microsoft.com/office/officeart/2005/8/layout/vProcess5"/>
    <dgm:cxn modelId="{00A19891-0241-4523-B003-1580C1B65C55}" type="presOf" srcId="{57A48FE5-43A1-47CA-A9BF-2612AF27BFFF}" destId="{15108222-E44E-441D-BD66-8EB8D326FDA7}" srcOrd="0" destOrd="0" presId="urn:microsoft.com/office/officeart/2005/8/layout/vProcess5"/>
    <dgm:cxn modelId="{5EF229A2-0FC2-4077-B9EB-242829E862C9}" srcId="{8B9F6F56-2408-4264-ACF9-7C46165BF3D3}" destId="{DE34A959-62CD-4B6A-9382-1E33D9B278CD}" srcOrd="0" destOrd="0" parTransId="{C2DD663F-6978-4B4B-86AE-764D902D924A}" sibTransId="{57A48FE5-43A1-47CA-A9BF-2612AF27BFFF}"/>
    <dgm:cxn modelId="{B9E5DCAF-F05B-46DF-B492-3D3AAC72F819}" type="presOf" srcId="{DE34A959-62CD-4B6A-9382-1E33D9B278CD}" destId="{F724644A-8A4E-4881-811E-C1F3DF00942E}" srcOrd="1" destOrd="0" presId="urn:microsoft.com/office/officeart/2005/8/layout/vProcess5"/>
    <dgm:cxn modelId="{4B8CD4C0-FA1E-49A8-B7B6-F579E3B0EEE8}" type="presOf" srcId="{8B9F6F56-2408-4264-ACF9-7C46165BF3D3}" destId="{DD59EC9C-32D3-4AEC-ABC9-D7C91D9A918A}" srcOrd="0" destOrd="0" presId="urn:microsoft.com/office/officeart/2005/8/layout/vProcess5"/>
    <dgm:cxn modelId="{46C576C5-F620-43FE-AE76-5BA0B4CE13A2}" srcId="{8B9F6F56-2408-4264-ACF9-7C46165BF3D3}" destId="{818C3B68-4CF1-4930-8790-AFBB1B27909C}" srcOrd="2" destOrd="0" parTransId="{1A62ADAD-EE7B-4F17-8E43-6D7D42635CED}" sibTransId="{1B528CF4-4168-47D5-A285-075B0AB2069D}"/>
    <dgm:cxn modelId="{7817C3C9-D181-4DC4-AADB-E21931589403}" type="presOf" srcId="{26F86BB9-FF17-4F2B-90BF-092C790B1240}" destId="{5A901E26-6810-4D75-B487-52E419D7AE25}" srcOrd="0" destOrd="0" presId="urn:microsoft.com/office/officeart/2005/8/layout/vProcess5"/>
    <dgm:cxn modelId="{CC5488D9-81B4-4049-8FBB-FACEA72D4202}" srcId="{8B9F6F56-2408-4264-ACF9-7C46165BF3D3}" destId="{D93B4A49-C48C-40A4-944F-DE6825E5BEEF}" srcOrd="1" destOrd="0" parTransId="{41557085-D1D6-4A2A-8FCF-C47B69408A11}" sibTransId="{82152BE9-E862-46A9-A4E8-1B792E2250B4}"/>
    <dgm:cxn modelId="{941583E3-0D41-4D86-A5ED-641504D790A5}" srcId="{8B9F6F56-2408-4264-ACF9-7C46165BF3D3}" destId="{AB2DA111-EA5D-4FA7-A713-D4AC37039DD6}" srcOrd="4" destOrd="0" parTransId="{BCF0DF23-6001-45CD-B4BD-2FA53D0B1486}" sibTransId="{E90E08E0-8B7C-45F1-9389-F4A174742ED2}"/>
    <dgm:cxn modelId="{B440BBE4-E8D5-4D55-B347-C99605B91031}" type="presOf" srcId="{AB2DA111-EA5D-4FA7-A713-D4AC37039DD6}" destId="{15F77267-56E2-482C-915B-DDA6446084AB}" srcOrd="0" destOrd="0" presId="urn:microsoft.com/office/officeart/2005/8/layout/vProcess5"/>
    <dgm:cxn modelId="{09301EFF-FCB3-4893-B8CB-874383096003}" srcId="{8B9F6F56-2408-4264-ACF9-7C46165BF3D3}" destId="{2A6DF0B6-0F4B-42B3-B093-120482E0306B}" srcOrd="3" destOrd="0" parTransId="{67382DAC-F144-453B-B630-564F9985F5A6}" sibTransId="{26F86BB9-FF17-4F2B-90BF-092C790B1240}"/>
    <dgm:cxn modelId="{3225B0FF-B0A2-4678-8FAB-C5FD915A3535}" type="presOf" srcId="{DE34A959-62CD-4B6A-9382-1E33D9B278CD}" destId="{3A5017A4-C1B3-4AC0-9119-B340AC528257}" srcOrd="0" destOrd="0" presId="urn:microsoft.com/office/officeart/2005/8/layout/vProcess5"/>
    <dgm:cxn modelId="{9DCD61AB-D11E-4539-BCCF-A6F7418F2013}" type="presParOf" srcId="{DD59EC9C-32D3-4AEC-ABC9-D7C91D9A918A}" destId="{3B5541EA-BA90-4ED3-B049-6E93248770B0}" srcOrd="0" destOrd="0" presId="urn:microsoft.com/office/officeart/2005/8/layout/vProcess5"/>
    <dgm:cxn modelId="{04FB53C1-72FB-4C11-B6AF-F464AE184017}" type="presParOf" srcId="{DD59EC9C-32D3-4AEC-ABC9-D7C91D9A918A}" destId="{3A5017A4-C1B3-4AC0-9119-B340AC528257}" srcOrd="1" destOrd="0" presId="urn:microsoft.com/office/officeart/2005/8/layout/vProcess5"/>
    <dgm:cxn modelId="{496EE142-35BC-481D-AF84-B10A025BF069}" type="presParOf" srcId="{DD59EC9C-32D3-4AEC-ABC9-D7C91D9A918A}" destId="{7661AD9F-9914-4534-BFA3-00D2F3703E48}" srcOrd="2" destOrd="0" presId="urn:microsoft.com/office/officeart/2005/8/layout/vProcess5"/>
    <dgm:cxn modelId="{B7BA30E6-7C35-4142-A78B-D8EEE3809895}" type="presParOf" srcId="{DD59EC9C-32D3-4AEC-ABC9-D7C91D9A918A}" destId="{62CBC42A-DF14-4C88-A502-B2CE5366796D}" srcOrd="3" destOrd="0" presId="urn:microsoft.com/office/officeart/2005/8/layout/vProcess5"/>
    <dgm:cxn modelId="{ED12EA4D-E310-4BBF-AF21-CD5FB5794B84}" type="presParOf" srcId="{DD59EC9C-32D3-4AEC-ABC9-D7C91D9A918A}" destId="{BEB400BF-1020-4521-B35E-1238912A6AA6}" srcOrd="4" destOrd="0" presId="urn:microsoft.com/office/officeart/2005/8/layout/vProcess5"/>
    <dgm:cxn modelId="{CF378573-FB43-4B63-99DE-75215E5213E1}" type="presParOf" srcId="{DD59EC9C-32D3-4AEC-ABC9-D7C91D9A918A}" destId="{15F77267-56E2-482C-915B-DDA6446084AB}" srcOrd="5" destOrd="0" presId="urn:microsoft.com/office/officeart/2005/8/layout/vProcess5"/>
    <dgm:cxn modelId="{16AF7384-B1DC-4FED-86FF-2A6C029BB516}" type="presParOf" srcId="{DD59EC9C-32D3-4AEC-ABC9-D7C91D9A918A}" destId="{15108222-E44E-441D-BD66-8EB8D326FDA7}" srcOrd="6" destOrd="0" presId="urn:microsoft.com/office/officeart/2005/8/layout/vProcess5"/>
    <dgm:cxn modelId="{1FECC1C5-165B-4FED-ADA9-6187AAF50AD2}" type="presParOf" srcId="{DD59EC9C-32D3-4AEC-ABC9-D7C91D9A918A}" destId="{86ABC2E0-956D-48A0-AAC4-1D7D119AE52D}" srcOrd="7" destOrd="0" presId="urn:microsoft.com/office/officeart/2005/8/layout/vProcess5"/>
    <dgm:cxn modelId="{D1E1E673-B4C8-48BC-A6B5-03A508D567CB}" type="presParOf" srcId="{DD59EC9C-32D3-4AEC-ABC9-D7C91D9A918A}" destId="{4F0A41BB-361E-469F-8648-41ABDC6B50B6}" srcOrd="8" destOrd="0" presId="urn:microsoft.com/office/officeart/2005/8/layout/vProcess5"/>
    <dgm:cxn modelId="{6A4AAA02-458C-4C66-A21A-A4766D2C8A66}" type="presParOf" srcId="{DD59EC9C-32D3-4AEC-ABC9-D7C91D9A918A}" destId="{5A901E26-6810-4D75-B487-52E419D7AE25}" srcOrd="9" destOrd="0" presId="urn:microsoft.com/office/officeart/2005/8/layout/vProcess5"/>
    <dgm:cxn modelId="{EB613D28-8E12-4623-BD38-6231C02FDB5C}" type="presParOf" srcId="{DD59EC9C-32D3-4AEC-ABC9-D7C91D9A918A}" destId="{F724644A-8A4E-4881-811E-C1F3DF00942E}" srcOrd="10" destOrd="0" presId="urn:microsoft.com/office/officeart/2005/8/layout/vProcess5"/>
    <dgm:cxn modelId="{80C6F69D-2CF1-4536-88CB-E8C88569F00D}" type="presParOf" srcId="{DD59EC9C-32D3-4AEC-ABC9-D7C91D9A918A}" destId="{A5399414-3F37-447A-B6A7-A9575C4F0DFD}" srcOrd="11" destOrd="0" presId="urn:microsoft.com/office/officeart/2005/8/layout/vProcess5"/>
    <dgm:cxn modelId="{49F68B79-F60C-4462-826B-B3AD219D4C2E}" type="presParOf" srcId="{DD59EC9C-32D3-4AEC-ABC9-D7C91D9A918A}" destId="{A5286EA4-00D0-4E4B-971C-DA5BC4759986}" srcOrd="12" destOrd="0" presId="urn:microsoft.com/office/officeart/2005/8/layout/vProcess5"/>
    <dgm:cxn modelId="{95BEF71F-DFF6-4F64-B1AC-DBA9BBCC4674}" type="presParOf" srcId="{DD59EC9C-32D3-4AEC-ABC9-D7C91D9A918A}" destId="{17EAAFDD-6315-4E0C-BA5A-C7F02C44140F}" srcOrd="13" destOrd="0" presId="urn:microsoft.com/office/officeart/2005/8/layout/vProcess5"/>
    <dgm:cxn modelId="{89767D29-D95F-4173-A125-3D4E1E77C5FA}" type="presParOf" srcId="{DD59EC9C-32D3-4AEC-ABC9-D7C91D9A918A}" destId="{DA1C3163-7795-4685-BE33-8467DBBC67D7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8C1D0D-E722-436B-BF18-2F453AEAC8DD}" type="doc">
      <dgm:prSet loTypeId="urn:microsoft.com/office/officeart/2005/8/layout/lProcess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4839319-326F-408E-B840-1310F394390C}">
      <dgm:prSet phldrT="[Texto]" custT="1"/>
      <dgm:spPr>
        <a:xfrm>
          <a:off x="0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1</a:t>
          </a:r>
        </a:p>
      </dgm:t>
    </dgm:pt>
    <dgm:pt modelId="{682AD006-F3A1-431D-A7B7-25866104806D}" type="parTrans" cxnId="{9D67D84C-B809-4BAB-A697-9C52F1D8C15A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155EBBE0-5B59-49C0-BD3B-638CEA138284}" type="sibTrans" cxnId="{9D67D84C-B809-4BAB-A697-9C52F1D8C15A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DEF84CFE-EECB-45F5-ADD7-AEA89E62A84F}">
      <dgm:prSet phldrT="[Texto]" custT="1"/>
      <dgm:spPr>
        <a:xfrm>
          <a:off x="1833008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3</a:t>
          </a:r>
        </a:p>
      </dgm:t>
    </dgm:pt>
    <dgm:pt modelId="{87BD39E8-0BDA-42A7-80B4-3B64BD642CA7}" type="parTrans" cxnId="{CBE42D44-7357-43B3-918A-7C33D895C252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EF265929-8617-4C07-B2FD-EFB43773AFF6}" type="sibTrans" cxnId="{CBE42D44-7357-43B3-918A-7C33D895C252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C16EB68F-2221-467D-A199-EF8332921ED7}">
      <dgm:prSet phldrT="[Texto]" custT="1"/>
      <dgm:spPr>
        <a:xfrm>
          <a:off x="11065448" y="2124480"/>
          <a:ext cx="680732" cy="2133116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Valle del Guamuez</a:t>
          </a:r>
        </a:p>
      </dgm:t>
    </dgm:pt>
    <dgm:pt modelId="{242053BD-D03E-4D76-B386-AD002FF217C8}" type="parTrans" cxnId="{F73C817F-56CC-446C-855F-08E7E0A18EFC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29FFFD6E-503C-4CEA-96D7-DB769B3C068E}" type="sibTrans" cxnId="{F73C817F-56CC-446C-855F-08E7E0A18EFC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DE9A2A72-9921-42DF-9967-F761D29AB6E5}">
      <dgm:prSet phldrT="[Texto]" custT="1"/>
      <dgm:spPr>
        <a:xfrm>
          <a:off x="11065448" y="4585769"/>
          <a:ext cx="680732" cy="2133116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13%</a:t>
          </a:r>
        </a:p>
      </dgm:t>
    </dgm:pt>
    <dgm:pt modelId="{B2C22C73-9632-4551-B7B9-924BFA3112FF}" type="parTrans" cxnId="{A007B2DB-4AC9-457E-85BC-B684A4C770C2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DA5C8309-0085-41C9-BA92-08BD31D552AA}" type="sibTrans" cxnId="{A007B2DB-4AC9-457E-85BC-B684A4C770C2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6CCF2EB7-07B0-4069-BE06-EF138564574F}">
      <dgm:prSet phldrT="[Texto]" custT="1"/>
      <dgm:spPr>
        <a:xfrm>
          <a:off x="3662478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5</a:t>
          </a:r>
        </a:p>
      </dgm:t>
    </dgm:pt>
    <dgm:pt modelId="{5E8D1EAC-A8E4-47A1-94CE-24B5C82E4933}" type="parTrans" cxnId="{7360FD91-44FF-4501-8706-256103B941DD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0CF90979-8F69-4674-BD39-102ECD186AE4}" type="sibTrans" cxnId="{7360FD91-44FF-4501-8706-256103B941DD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CCBE3829-3A03-4DCB-9C38-DDD0CEB616E4}">
      <dgm:prSet phldrT="[Texto]" custT="1"/>
      <dgm:spPr>
        <a:xfrm>
          <a:off x="88631" y="2124480"/>
          <a:ext cx="680732" cy="2133116"/>
        </a:xfrm>
        <a:prstGeom prst="roundRect">
          <a:avLst>
            <a:gd name="adj" fmla="val 10000"/>
          </a:avLst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Colón</a:t>
          </a:r>
        </a:p>
      </dgm:t>
    </dgm:pt>
    <dgm:pt modelId="{0DCB10F7-6C98-4467-B9E6-0AA6749AAEF2}" type="parTrans" cxnId="{EDDCB249-7D62-4F5C-8BAB-048CBB3FA9BC}">
      <dgm:prSet/>
      <dgm:spPr/>
      <dgm:t>
        <a:bodyPr/>
        <a:lstStyle/>
        <a:p>
          <a:endParaRPr lang="es-CO" sz="1800" b="1"/>
        </a:p>
      </dgm:t>
    </dgm:pt>
    <dgm:pt modelId="{4E2AD608-2B52-46DB-8907-0D845772343F}" type="sibTrans" cxnId="{EDDCB249-7D62-4F5C-8BAB-048CBB3FA9BC}">
      <dgm:prSet/>
      <dgm:spPr/>
      <dgm:t>
        <a:bodyPr/>
        <a:lstStyle/>
        <a:p>
          <a:endParaRPr lang="es-CO" sz="1800" b="1"/>
        </a:p>
      </dgm:t>
    </dgm:pt>
    <dgm:pt modelId="{F45F37E1-B8DB-4B8B-A440-C339DFE0841B}">
      <dgm:prSet phldrT="[Texto]" custT="1"/>
      <dgm:spPr>
        <a:xfrm>
          <a:off x="88631" y="4585769"/>
          <a:ext cx="680732" cy="2133116"/>
        </a:xfrm>
        <a:prstGeom prst="roundRect">
          <a:avLst>
            <a:gd name="adj" fmla="val 10000"/>
          </a:avLst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 dirty="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68%</a:t>
          </a:r>
        </a:p>
      </dgm:t>
    </dgm:pt>
    <dgm:pt modelId="{40846045-2271-4508-B79E-DD428855593F}" type="parTrans" cxnId="{FC9C0971-BAEF-4E1D-85CB-C684B385C89C}">
      <dgm:prSet/>
      <dgm:spPr/>
      <dgm:t>
        <a:bodyPr/>
        <a:lstStyle/>
        <a:p>
          <a:endParaRPr lang="es-CO" sz="1800" b="1"/>
        </a:p>
      </dgm:t>
    </dgm:pt>
    <dgm:pt modelId="{B59AE0C5-C448-4580-80ED-C105C8E159C4}" type="sibTrans" cxnId="{FC9C0971-BAEF-4E1D-85CB-C684B385C89C}">
      <dgm:prSet/>
      <dgm:spPr/>
      <dgm:t>
        <a:bodyPr/>
        <a:lstStyle/>
        <a:p>
          <a:endParaRPr lang="es-CO" sz="1800" b="1"/>
        </a:p>
      </dgm:t>
    </dgm:pt>
    <dgm:pt modelId="{5B2676BC-8711-4228-8768-DD0426EFC2F1}">
      <dgm:prSet phldrT="[Texto]" custT="1"/>
      <dgm:spPr>
        <a:xfrm>
          <a:off x="1003365" y="2124480"/>
          <a:ext cx="680732" cy="2133116"/>
        </a:xfrm>
        <a:prstGeom prst="roundRect">
          <a:avLst>
            <a:gd name="adj" fmla="val 10000"/>
          </a:avLst>
        </a:prstGeom>
        <a:solidFill>
          <a:srgbClr val="C31F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San Francisco</a:t>
          </a:r>
        </a:p>
      </dgm:t>
    </dgm:pt>
    <dgm:pt modelId="{7149605A-B538-4518-AD51-FD4A30EB96DF}" type="parTrans" cxnId="{894D6DC8-D25F-4EDD-9CEC-5AC7152FA4A8}">
      <dgm:prSet/>
      <dgm:spPr/>
      <dgm:t>
        <a:bodyPr/>
        <a:lstStyle/>
        <a:p>
          <a:endParaRPr lang="es-CO" sz="1800" b="1"/>
        </a:p>
      </dgm:t>
    </dgm:pt>
    <dgm:pt modelId="{0EBB8C22-ABC9-477E-9E41-4AE72A1CF501}" type="sibTrans" cxnId="{894D6DC8-D25F-4EDD-9CEC-5AC7152FA4A8}">
      <dgm:prSet/>
      <dgm:spPr/>
      <dgm:t>
        <a:bodyPr/>
        <a:lstStyle/>
        <a:p>
          <a:endParaRPr lang="es-CO" sz="1800" b="1"/>
        </a:p>
      </dgm:t>
    </dgm:pt>
    <dgm:pt modelId="{18155AAB-5C2F-4E0C-91F8-3056C9FB2DE5}">
      <dgm:prSet phldrT="[Texto]" custT="1"/>
      <dgm:spPr>
        <a:xfrm>
          <a:off x="10150713" y="4585769"/>
          <a:ext cx="680732" cy="2133116"/>
        </a:xfrm>
        <a:prstGeom prst="roundRect">
          <a:avLst>
            <a:gd name="adj" fmla="val 10000"/>
          </a:avLst>
        </a:prstGeom>
        <a:solidFill>
          <a:srgbClr val="6CA6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15%</a:t>
          </a:r>
        </a:p>
      </dgm:t>
    </dgm:pt>
    <dgm:pt modelId="{2AE5BAC9-7482-461E-8946-006DDBBC04C8}">
      <dgm:prSet phldrT="[Texto]" custT="1"/>
      <dgm:spPr>
        <a:xfrm>
          <a:off x="10150713" y="2124480"/>
          <a:ext cx="680732" cy="2133116"/>
        </a:xfrm>
        <a:prstGeom prst="roundRect">
          <a:avLst>
            <a:gd name="adj" fmla="val 10000"/>
          </a:avLst>
        </a:prstGeom>
        <a:solidFill>
          <a:srgbClr val="6CA6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San Miguel</a:t>
          </a:r>
        </a:p>
      </dgm:t>
    </dgm:pt>
    <dgm:pt modelId="{36DDEFFB-B1F3-45DF-B3F6-8D05EC8B0C44}" type="sibTrans" cxnId="{E4CBB45C-59B4-4598-A921-3915FFBC0972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1E116A4C-C4BF-4E94-AE9E-AA7EE281634F}" type="parTrans" cxnId="{E4CBB45C-59B4-4598-A921-3915FFBC0972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B65FF5CE-14D9-4EB5-B91B-E0E0855EE473}" type="sibTrans" cxnId="{53E12331-AFCB-4744-9A61-DAEF30CF1110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8D0BE6B5-B12F-485F-A551-E130614DAC4D}" type="parTrans" cxnId="{53E12331-AFCB-4744-9A61-DAEF30CF1110}">
      <dgm:prSet/>
      <dgm:spPr/>
      <dgm:t>
        <a:bodyPr/>
        <a:lstStyle/>
        <a:p>
          <a:endParaRPr lang="es-CO" sz="1800" b="1">
            <a:latin typeface="AR CENA" panose="02000000000000000000" pitchFamily="2" charset="0"/>
          </a:endParaRPr>
        </a:p>
      </dgm:t>
    </dgm:pt>
    <dgm:pt modelId="{617B87A1-13AC-4F89-A0C0-D9BCDECBAE7C}">
      <dgm:prSet phldrT="[Texto]" custT="1"/>
      <dgm:spPr>
        <a:xfrm>
          <a:off x="8321243" y="2124480"/>
          <a:ext cx="680732" cy="213311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Orito</a:t>
          </a:r>
        </a:p>
      </dgm:t>
    </dgm:pt>
    <dgm:pt modelId="{4A8AAE63-39D9-47C1-ADA8-C602C17E42AC}" type="parTrans" cxnId="{693AC3B1-88FC-4CAC-8A9F-1AEBD76F5243}">
      <dgm:prSet/>
      <dgm:spPr/>
      <dgm:t>
        <a:bodyPr/>
        <a:lstStyle/>
        <a:p>
          <a:endParaRPr lang="es-CO" sz="1800" b="1"/>
        </a:p>
      </dgm:t>
    </dgm:pt>
    <dgm:pt modelId="{F3A7AED4-31C2-443E-8270-DB4456CDDA88}" type="sibTrans" cxnId="{693AC3B1-88FC-4CAC-8A9F-1AEBD76F5243}">
      <dgm:prSet/>
      <dgm:spPr/>
      <dgm:t>
        <a:bodyPr/>
        <a:lstStyle/>
        <a:p>
          <a:endParaRPr lang="es-CO" sz="1800" b="1"/>
        </a:p>
      </dgm:t>
    </dgm:pt>
    <dgm:pt modelId="{4DE4A862-29CA-4317-BB92-286F0A9B28AD}">
      <dgm:prSet phldrT="[Texto]" custT="1"/>
      <dgm:spPr>
        <a:xfrm>
          <a:off x="918274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2</a:t>
          </a:r>
        </a:p>
      </dgm:t>
    </dgm:pt>
    <dgm:pt modelId="{9071DF15-D8BC-4815-8227-8A4739B2D99C}" type="parTrans" cxnId="{E67A4AF0-98CB-4B46-B96D-B8343C35399D}">
      <dgm:prSet/>
      <dgm:spPr/>
      <dgm:t>
        <a:bodyPr/>
        <a:lstStyle/>
        <a:p>
          <a:endParaRPr lang="es-CO" sz="1800" b="1"/>
        </a:p>
      </dgm:t>
    </dgm:pt>
    <dgm:pt modelId="{B5C6A591-7228-4C19-A14C-5F8208E56170}" type="sibTrans" cxnId="{E67A4AF0-98CB-4B46-B96D-B8343C35399D}">
      <dgm:prSet/>
      <dgm:spPr/>
      <dgm:t>
        <a:bodyPr/>
        <a:lstStyle/>
        <a:p>
          <a:endParaRPr lang="es-CO" sz="1800" b="1"/>
        </a:p>
      </dgm:t>
    </dgm:pt>
    <dgm:pt modelId="{8C6DA5BC-5D37-4875-9432-CD3F6D0D5A2F}">
      <dgm:prSet phldrT="[Texto]" custT="1"/>
      <dgm:spPr>
        <a:xfrm>
          <a:off x="7406509" y="2124480"/>
          <a:ext cx="680732" cy="2133116"/>
        </a:xfrm>
        <a:prstGeom prst="roundRect">
          <a:avLst>
            <a:gd name="adj" fmla="val 10000"/>
          </a:avLst>
        </a:prstGeom>
        <a:solidFill>
          <a:srgbClr val="BAE1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Mocoa</a:t>
          </a:r>
        </a:p>
      </dgm:t>
    </dgm:pt>
    <dgm:pt modelId="{9BD5FE46-B01B-4BC7-8466-5CF29E26B758}" type="parTrans" cxnId="{B362FEBE-1F2C-43DD-8C0D-4D6DBCD8D7CA}">
      <dgm:prSet/>
      <dgm:spPr/>
      <dgm:t>
        <a:bodyPr/>
        <a:lstStyle/>
        <a:p>
          <a:endParaRPr lang="es-CO" sz="1800" b="1"/>
        </a:p>
      </dgm:t>
    </dgm:pt>
    <dgm:pt modelId="{9A1D62A0-7F1C-4C48-B590-D1BB86E524C2}" type="sibTrans" cxnId="{B362FEBE-1F2C-43DD-8C0D-4D6DBCD8D7CA}">
      <dgm:prSet/>
      <dgm:spPr/>
      <dgm:t>
        <a:bodyPr/>
        <a:lstStyle/>
        <a:p>
          <a:endParaRPr lang="es-CO" sz="1800" b="1"/>
        </a:p>
      </dgm:t>
    </dgm:pt>
    <dgm:pt modelId="{BA46E6F8-6EBF-464C-AABD-23C7A09AFD13}">
      <dgm:prSet phldrT="[Texto]" custT="1"/>
      <dgm:spPr>
        <a:xfrm>
          <a:off x="7406509" y="4585769"/>
          <a:ext cx="680732" cy="2133116"/>
        </a:xfrm>
        <a:prstGeom prst="roundRect">
          <a:avLst>
            <a:gd name="adj" fmla="val 10000"/>
          </a:avLst>
        </a:prstGeom>
        <a:solidFill>
          <a:srgbClr val="BAE1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24%</a:t>
          </a:r>
        </a:p>
      </dgm:t>
    </dgm:pt>
    <dgm:pt modelId="{636DCA28-A6D7-4839-9718-9162C055C5DF}" type="parTrans" cxnId="{DB759E44-AABC-4AA7-8782-3ED6CD5C1506}">
      <dgm:prSet/>
      <dgm:spPr/>
      <dgm:t>
        <a:bodyPr/>
        <a:lstStyle/>
        <a:p>
          <a:endParaRPr lang="es-CO" sz="1800" b="1"/>
        </a:p>
      </dgm:t>
    </dgm:pt>
    <dgm:pt modelId="{3E56A4E0-A515-4AE5-9247-5C3D3B10F0D1}" type="sibTrans" cxnId="{DB759E44-AABC-4AA7-8782-3ED6CD5C1506}">
      <dgm:prSet/>
      <dgm:spPr/>
      <dgm:t>
        <a:bodyPr/>
        <a:lstStyle/>
        <a:p>
          <a:endParaRPr lang="es-CO" sz="1800" b="1"/>
        </a:p>
      </dgm:t>
    </dgm:pt>
    <dgm:pt modelId="{F5BC3B7C-F28E-4504-A469-B4A6F099CAD4}">
      <dgm:prSet phldrT="[Texto]" custT="1"/>
      <dgm:spPr>
        <a:xfrm>
          <a:off x="8236152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10</a:t>
          </a:r>
        </a:p>
      </dgm:t>
    </dgm:pt>
    <dgm:pt modelId="{1F85B5D8-0841-44D1-A8B4-BE2E4E79C588}" type="parTrans" cxnId="{4CB28EA7-8A8B-4C82-BB0D-1970F1C20658}">
      <dgm:prSet/>
      <dgm:spPr/>
      <dgm:t>
        <a:bodyPr/>
        <a:lstStyle/>
        <a:p>
          <a:endParaRPr lang="es-CO" sz="1800" b="1"/>
        </a:p>
      </dgm:t>
    </dgm:pt>
    <dgm:pt modelId="{0FA387D0-ABCF-4CBC-A1B6-48A11F1F4791}" type="sibTrans" cxnId="{4CB28EA7-8A8B-4C82-BB0D-1970F1C20658}">
      <dgm:prSet/>
      <dgm:spPr/>
      <dgm:t>
        <a:bodyPr/>
        <a:lstStyle/>
        <a:p>
          <a:endParaRPr lang="es-CO" sz="1800" b="1"/>
        </a:p>
      </dgm:t>
    </dgm:pt>
    <dgm:pt modelId="{2207CCB1-6CA2-4D80-BCE6-13BF19BDAAA2}">
      <dgm:prSet phldrT="[Texto]" custT="1"/>
      <dgm:spPr>
        <a:xfrm>
          <a:off x="10980356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13</a:t>
          </a:r>
        </a:p>
      </dgm:t>
    </dgm:pt>
    <dgm:pt modelId="{31FA8402-D645-4D8C-A96E-956824167DDB}" type="parTrans" cxnId="{9FF1873F-D8E7-4910-8C7B-507A7B5AF71D}">
      <dgm:prSet/>
      <dgm:spPr/>
      <dgm:t>
        <a:bodyPr/>
        <a:lstStyle/>
        <a:p>
          <a:endParaRPr lang="es-CO" sz="1800" b="1"/>
        </a:p>
      </dgm:t>
    </dgm:pt>
    <dgm:pt modelId="{1FE0D86E-1A02-49E5-9A9D-F0C06688C595}" type="sibTrans" cxnId="{9FF1873F-D8E7-4910-8C7B-507A7B5AF71D}">
      <dgm:prSet/>
      <dgm:spPr/>
      <dgm:t>
        <a:bodyPr/>
        <a:lstStyle/>
        <a:p>
          <a:endParaRPr lang="es-CO" sz="1800" b="1"/>
        </a:p>
      </dgm:t>
    </dgm:pt>
    <dgm:pt modelId="{551C3B46-319F-422A-B08D-9493BA3D668A}">
      <dgm:prSet phldrT="[Texto]" custT="1"/>
      <dgm:spPr>
        <a:xfrm>
          <a:off x="1918100" y="2124480"/>
          <a:ext cx="680732" cy="2133116"/>
        </a:xfrm>
        <a:prstGeom prst="roundRect">
          <a:avLst>
            <a:gd name="adj" fmla="val 10000"/>
          </a:avLst>
        </a:prstGeom>
        <a:solidFill>
          <a:srgbClr val="D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Santiago</a:t>
          </a:r>
        </a:p>
      </dgm:t>
    </dgm:pt>
    <dgm:pt modelId="{A40CC08B-67D2-41E4-A0C9-BE90E0BE7417}" type="parTrans" cxnId="{4368CD98-6975-4A65-9BD2-96D67696DA00}">
      <dgm:prSet/>
      <dgm:spPr/>
      <dgm:t>
        <a:bodyPr/>
        <a:lstStyle/>
        <a:p>
          <a:endParaRPr lang="es-CO" sz="1800" b="1"/>
        </a:p>
      </dgm:t>
    </dgm:pt>
    <dgm:pt modelId="{BCE8DCB2-6B4C-41DA-9B33-CC117EAA314F}" type="sibTrans" cxnId="{4368CD98-6975-4A65-9BD2-96D67696DA00}">
      <dgm:prSet/>
      <dgm:spPr/>
      <dgm:t>
        <a:bodyPr/>
        <a:lstStyle/>
        <a:p>
          <a:endParaRPr lang="es-CO" sz="1800" b="1"/>
        </a:p>
      </dgm:t>
    </dgm:pt>
    <dgm:pt modelId="{2F7BD49B-89F1-4FF4-AB1B-D5F9B96682EF}">
      <dgm:prSet phldrT="[Texto]" custT="1"/>
      <dgm:spPr>
        <a:xfrm>
          <a:off x="2747743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4</a:t>
          </a:r>
        </a:p>
      </dgm:t>
    </dgm:pt>
    <dgm:pt modelId="{24669E5F-41AD-4279-BEC4-BADCBA3D45DE}" type="parTrans" cxnId="{32887715-2489-4A53-B984-E34EEDC55BEE}">
      <dgm:prSet/>
      <dgm:spPr/>
      <dgm:t>
        <a:bodyPr/>
        <a:lstStyle/>
        <a:p>
          <a:endParaRPr lang="es-CO" sz="1800" b="1"/>
        </a:p>
      </dgm:t>
    </dgm:pt>
    <dgm:pt modelId="{40760C17-47B1-4F62-A5CB-FA2259636667}" type="sibTrans" cxnId="{32887715-2489-4A53-B984-E34EEDC55BEE}">
      <dgm:prSet/>
      <dgm:spPr/>
      <dgm:t>
        <a:bodyPr/>
        <a:lstStyle/>
        <a:p>
          <a:endParaRPr lang="es-CO" sz="1800" b="1"/>
        </a:p>
      </dgm:t>
    </dgm:pt>
    <dgm:pt modelId="{73FE3E54-65C0-4D5E-AA34-FFE04113FFE7}">
      <dgm:prSet phldrT="[Texto]" custT="1"/>
      <dgm:spPr>
        <a:xfrm>
          <a:off x="5577039" y="2124480"/>
          <a:ext cx="680732" cy="2133116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Puerto Guzmán</a:t>
          </a:r>
        </a:p>
      </dgm:t>
    </dgm:pt>
    <dgm:pt modelId="{A1C4CD49-5F14-405C-9B86-6D938519498B}" type="parTrans" cxnId="{93326142-1E5A-429D-BDDD-204157351264}">
      <dgm:prSet/>
      <dgm:spPr/>
      <dgm:t>
        <a:bodyPr/>
        <a:lstStyle/>
        <a:p>
          <a:endParaRPr lang="es-CO" sz="1800" b="1"/>
        </a:p>
      </dgm:t>
    </dgm:pt>
    <dgm:pt modelId="{7566B497-2DFF-490B-9629-5350963621F6}" type="sibTrans" cxnId="{93326142-1E5A-429D-BDDD-204157351264}">
      <dgm:prSet/>
      <dgm:spPr/>
      <dgm:t>
        <a:bodyPr/>
        <a:lstStyle/>
        <a:p>
          <a:endParaRPr lang="es-CO" sz="1800" b="1"/>
        </a:p>
      </dgm:t>
    </dgm:pt>
    <dgm:pt modelId="{D9A6D7CF-BA70-4B8F-854B-1EE8044CC4E8}">
      <dgm:prSet phldrT="[Texto]" custT="1"/>
      <dgm:spPr>
        <a:xfrm>
          <a:off x="6491774" y="4585769"/>
          <a:ext cx="680732" cy="2133116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26%</a:t>
          </a:r>
        </a:p>
      </dgm:t>
    </dgm:pt>
    <dgm:pt modelId="{9F43C5A9-1369-4534-A267-9E5ABDD734DA}" type="parTrans" cxnId="{390F9202-BF20-4E30-B567-C17704EC62C6}">
      <dgm:prSet/>
      <dgm:spPr/>
      <dgm:t>
        <a:bodyPr/>
        <a:lstStyle/>
        <a:p>
          <a:endParaRPr lang="es-CO" sz="1800" b="1"/>
        </a:p>
      </dgm:t>
    </dgm:pt>
    <dgm:pt modelId="{AB4AC1CB-3D2F-43E1-9792-AD8750A923BD}" type="sibTrans" cxnId="{390F9202-BF20-4E30-B567-C17704EC62C6}">
      <dgm:prSet/>
      <dgm:spPr/>
      <dgm:t>
        <a:bodyPr/>
        <a:lstStyle/>
        <a:p>
          <a:endParaRPr lang="es-CO" sz="1800" b="1"/>
        </a:p>
      </dgm:t>
    </dgm:pt>
    <dgm:pt modelId="{6888A995-9E57-49B6-8594-406345562D3C}">
      <dgm:prSet phldrT="[Texto]" custT="1"/>
      <dgm:spPr>
        <a:xfrm>
          <a:off x="7321417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9</a:t>
          </a:r>
        </a:p>
      </dgm:t>
    </dgm:pt>
    <dgm:pt modelId="{9806F4C0-C7BB-454E-A4ED-26EB926C0E99}" type="parTrans" cxnId="{0DEBB32E-5BDC-4731-84A8-FE4199FF7B44}">
      <dgm:prSet/>
      <dgm:spPr/>
      <dgm:t>
        <a:bodyPr/>
        <a:lstStyle/>
        <a:p>
          <a:endParaRPr lang="es-CO" sz="1800" b="1"/>
        </a:p>
      </dgm:t>
    </dgm:pt>
    <dgm:pt modelId="{A7309351-E773-411B-B683-BAA183A01058}" type="sibTrans" cxnId="{0DEBB32E-5BDC-4731-84A8-FE4199FF7B44}">
      <dgm:prSet/>
      <dgm:spPr/>
      <dgm:t>
        <a:bodyPr/>
        <a:lstStyle/>
        <a:p>
          <a:endParaRPr lang="es-CO" sz="1800" b="1"/>
        </a:p>
      </dgm:t>
    </dgm:pt>
    <dgm:pt modelId="{9208E326-DF42-4B78-B787-F6AE1A060F11}">
      <dgm:prSet phldrT="[Texto]" custT="1"/>
      <dgm:spPr>
        <a:xfrm>
          <a:off x="5577039" y="4585769"/>
          <a:ext cx="680732" cy="2133116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34%</a:t>
          </a:r>
        </a:p>
      </dgm:t>
    </dgm:pt>
    <dgm:pt modelId="{A1715E77-7B03-44E5-B2CA-9A3FA9BC58CA}" type="parTrans" cxnId="{2FBC401B-E4E6-458E-B4BB-50604C5DF03B}">
      <dgm:prSet/>
      <dgm:spPr/>
      <dgm:t>
        <a:bodyPr/>
        <a:lstStyle/>
        <a:p>
          <a:endParaRPr lang="es-CO" sz="1800" b="1"/>
        </a:p>
      </dgm:t>
    </dgm:pt>
    <dgm:pt modelId="{2C8790DB-83CD-42E7-BA79-92811C50254A}" type="sibTrans" cxnId="{2FBC401B-E4E6-458E-B4BB-50604C5DF03B}">
      <dgm:prSet/>
      <dgm:spPr/>
      <dgm:t>
        <a:bodyPr/>
        <a:lstStyle/>
        <a:p>
          <a:endParaRPr lang="es-CO" sz="1800" b="1"/>
        </a:p>
      </dgm:t>
    </dgm:pt>
    <dgm:pt modelId="{429C8184-B49A-4801-97A7-DB0E06A23748}">
      <dgm:prSet phldrT="[Texto]" custT="1"/>
      <dgm:spPr>
        <a:xfrm>
          <a:off x="6491774" y="2124480"/>
          <a:ext cx="680732" cy="2133116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Puerto Asís</a:t>
          </a:r>
          <a:endParaRPr lang="es-CO" sz="1800" b="1">
            <a:solidFill>
              <a:sysClr val="window" lastClr="FFFFFF"/>
            </a:solidFill>
            <a:latin typeface="AR CENA" panose="02000000000000000000" pitchFamily="2" charset="0"/>
            <a:ea typeface="+mn-ea"/>
            <a:cs typeface="+mn-cs"/>
          </a:endParaRPr>
        </a:p>
      </dgm:t>
    </dgm:pt>
    <dgm:pt modelId="{4AA3A73B-451C-4D47-8234-072507A088C2}" type="parTrans" cxnId="{1BB981F2-C757-49A3-9086-F4E661337454}">
      <dgm:prSet/>
      <dgm:spPr/>
      <dgm:t>
        <a:bodyPr/>
        <a:lstStyle/>
        <a:p>
          <a:endParaRPr lang="es-CO" sz="1800" b="1"/>
        </a:p>
      </dgm:t>
    </dgm:pt>
    <dgm:pt modelId="{4E6DBF1B-6891-4E75-BE27-889A8DE74281}" type="sibTrans" cxnId="{1BB981F2-C757-49A3-9086-F4E661337454}">
      <dgm:prSet/>
      <dgm:spPr/>
      <dgm:t>
        <a:bodyPr/>
        <a:lstStyle/>
        <a:p>
          <a:endParaRPr lang="es-CO" sz="1800" b="1"/>
        </a:p>
      </dgm:t>
    </dgm:pt>
    <dgm:pt modelId="{62293EAF-FFBC-4E00-B7BC-5FE9962ECFD4}">
      <dgm:prSet phldrT="[Texto]" custT="1"/>
      <dgm:spPr>
        <a:xfrm>
          <a:off x="6406682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8</a:t>
          </a:r>
        </a:p>
      </dgm:t>
    </dgm:pt>
    <dgm:pt modelId="{8766DD3B-DA25-4EBA-9FC8-C4A1AE1EEB69}" type="parTrans" cxnId="{D9532923-C5FE-4011-87CA-2B227B417B68}">
      <dgm:prSet/>
      <dgm:spPr/>
      <dgm:t>
        <a:bodyPr/>
        <a:lstStyle/>
        <a:p>
          <a:endParaRPr lang="es-CO" sz="1800" b="1"/>
        </a:p>
      </dgm:t>
    </dgm:pt>
    <dgm:pt modelId="{6B6C0C04-2DA4-49E7-9292-73064BEBF320}" type="sibTrans" cxnId="{D9532923-C5FE-4011-87CA-2B227B417B68}">
      <dgm:prSet/>
      <dgm:spPr/>
      <dgm:t>
        <a:bodyPr/>
        <a:lstStyle/>
        <a:p>
          <a:endParaRPr lang="es-CO" sz="1800" b="1"/>
        </a:p>
      </dgm:t>
    </dgm:pt>
    <dgm:pt modelId="{6C78FC82-C5A2-462A-A2BA-8FA68E603577}">
      <dgm:prSet phldrT="[Texto]" custT="1"/>
      <dgm:spPr>
        <a:xfrm>
          <a:off x="4577213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6</a:t>
          </a:r>
        </a:p>
      </dgm:t>
    </dgm:pt>
    <dgm:pt modelId="{666F522C-7B64-403B-91F3-1E35787D7A1B}" type="parTrans" cxnId="{9AAD30FD-5A0A-4EE2-BBC9-FC03B26430BD}">
      <dgm:prSet/>
      <dgm:spPr/>
      <dgm:t>
        <a:bodyPr/>
        <a:lstStyle/>
        <a:p>
          <a:endParaRPr lang="es-CO" sz="1800" b="1"/>
        </a:p>
      </dgm:t>
    </dgm:pt>
    <dgm:pt modelId="{010028FB-5B2D-4B73-90C2-368C49F7F3E3}" type="sibTrans" cxnId="{9AAD30FD-5A0A-4EE2-BBC9-FC03B26430BD}">
      <dgm:prSet/>
      <dgm:spPr/>
      <dgm:t>
        <a:bodyPr/>
        <a:lstStyle/>
        <a:p>
          <a:endParaRPr lang="es-CO" sz="1800" b="1"/>
        </a:p>
      </dgm:t>
    </dgm:pt>
    <dgm:pt modelId="{ABFCC9A7-25B0-4B29-BA6D-81333CFBCD3E}">
      <dgm:prSet phldrT="[Texto]" custT="1"/>
      <dgm:spPr>
        <a:xfrm>
          <a:off x="4662304" y="2124480"/>
          <a:ext cx="680732" cy="2133116"/>
        </a:xfrm>
        <a:prstGeom prst="roundRect">
          <a:avLst>
            <a:gd name="adj" fmla="val 10000"/>
          </a:avLst>
        </a:prstGeom>
        <a:solidFill>
          <a:srgbClr val="FFC1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Puerto Leguizamo</a:t>
          </a:r>
        </a:p>
      </dgm:t>
    </dgm:pt>
    <dgm:pt modelId="{9BA1BEDF-655B-4DA1-BAB4-5327720E6E16}" type="parTrans" cxnId="{2DDC7D7C-0F9E-4BD7-8B9E-012B567979B4}">
      <dgm:prSet/>
      <dgm:spPr/>
      <dgm:t>
        <a:bodyPr/>
        <a:lstStyle/>
        <a:p>
          <a:endParaRPr lang="es-CO" sz="1800" b="1"/>
        </a:p>
      </dgm:t>
    </dgm:pt>
    <dgm:pt modelId="{42CCC1B2-11DE-4092-B70D-EFDF54BDD7BF}" type="sibTrans" cxnId="{2DDC7D7C-0F9E-4BD7-8B9E-012B567979B4}">
      <dgm:prSet/>
      <dgm:spPr/>
      <dgm:t>
        <a:bodyPr/>
        <a:lstStyle/>
        <a:p>
          <a:endParaRPr lang="es-CO" sz="1800" b="1"/>
        </a:p>
      </dgm:t>
    </dgm:pt>
    <dgm:pt modelId="{08AA1C2E-7B50-480F-993A-8B817742E908}">
      <dgm:prSet phldrT="[Texto]" custT="1"/>
      <dgm:spPr>
        <a:xfrm>
          <a:off x="5491947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7</a:t>
          </a:r>
        </a:p>
      </dgm:t>
    </dgm:pt>
    <dgm:pt modelId="{0B6651C1-5BEC-4AFD-B411-97C0E76A9F93}" type="parTrans" cxnId="{AF50AF6C-2834-4558-888A-1AC5FDEBE2D0}">
      <dgm:prSet/>
      <dgm:spPr/>
      <dgm:t>
        <a:bodyPr/>
        <a:lstStyle/>
        <a:p>
          <a:endParaRPr lang="es-CO" sz="1800" b="1"/>
        </a:p>
      </dgm:t>
    </dgm:pt>
    <dgm:pt modelId="{A5E24DC0-3A16-42E6-88FC-E4D2C767608E}" type="sibTrans" cxnId="{AF50AF6C-2834-4558-888A-1AC5FDEBE2D0}">
      <dgm:prSet/>
      <dgm:spPr/>
      <dgm:t>
        <a:bodyPr/>
        <a:lstStyle/>
        <a:p>
          <a:endParaRPr lang="es-CO" sz="1800" b="1"/>
        </a:p>
      </dgm:t>
    </dgm:pt>
    <dgm:pt modelId="{1E04D2F3-25EE-4EEE-99C8-695718F34F7E}">
      <dgm:prSet phldrT="[Texto]" custT="1"/>
      <dgm:spPr>
        <a:xfrm>
          <a:off x="1918100" y="4585769"/>
          <a:ext cx="680732" cy="2133116"/>
        </a:xfrm>
        <a:prstGeom prst="roundRect">
          <a:avLst>
            <a:gd name="adj" fmla="val 10000"/>
          </a:avLst>
        </a:prstGeom>
        <a:solidFill>
          <a:srgbClr val="D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61%</a:t>
          </a:r>
        </a:p>
      </dgm:t>
    </dgm:pt>
    <dgm:pt modelId="{1FDDD7CD-0E30-4E32-811D-24BFF93829A1}" type="parTrans" cxnId="{F1918D6B-9637-428B-89BC-FD02CCA1C1F7}">
      <dgm:prSet/>
      <dgm:spPr/>
      <dgm:t>
        <a:bodyPr/>
        <a:lstStyle/>
        <a:p>
          <a:endParaRPr lang="es-CO" sz="1800" b="1"/>
        </a:p>
      </dgm:t>
    </dgm:pt>
    <dgm:pt modelId="{F4656395-0933-4C3A-B632-A34AB067CAD3}" type="sibTrans" cxnId="{F1918D6B-9637-428B-89BC-FD02CCA1C1F7}">
      <dgm:prSet/>
      <dgm:spPr/>
      <dgm:t>
        <a:bodyPr/>
        <a:lstStyle/>
        <a:p>
          <a:endParaRPr lang="es-CO" sz="1800" b="1"/>
        </a:p>
      </dgm:t>
    </dgm:pt>
    <dgm:pt modelId="{3D5085AB-E0E1-4D10-84AC-41A45317D146}">
      <dgm:prSet phldrT="[Texto]" custT="1"/>
      <dgm:spPr>
        <a:xfrm>
          <a:off x="2832835" y="4585769"/>
          <a:ext cx="680732" cy="2133116"/>
        </a:xfrm>
        <a:prstGeom prst="roundRect">
          <a:avLst>
            <a:gd name="adj" fmla="val 10000"/>
          </a:avLst>
        </a:prstGeom>
        <a:solidFill>
          <a:srgbClr val="FF3B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51%</a:t>
          </a:r>
        </a:p>
      </dgm:t>
    </dgm:pt>
    <dgm:pt modelId="{D2A59C61-83E5-4E8B-A1FB-F62EC36F88C7}" type="parTrans" cxnId="{C8E86D30-0C38-4A43-81BC-63D07662E682}">
      <dgm:prSet/>
      <dgm:spPr/>
      <dgm:t>
        <a:bodyPr/>
        <a:lstStyle/>
        <a:p>
          <a:endParaRPr lang="es-CO" sz="1800" b="1"/>
        </a:p>
      </dgm:t>
    </dgm:pt>
    <dgm:pt modelId="{DF776933-DBC3-4FEB-B18F-61390D34E0A2}" type="sibTrans" cxnId="{C8E86D30-0C38-4A43-81BC-63D07662E682}">
      <dgm:prSet/>
      <dgm:spPr/>
      <dgm:t>
        <a:bodyPr/>
        <a:lstStyle/>
        <a:p>
          <a:endParaRPr lang="es-CO" sz="1800" b="1"/>
        </a:p>
      </dgm:t>
    </dgm:pt>
    <dgm:pt modelId="{0347BD24-8D69-408B-9E61-5C1FF7C23557}">
      <dgm:prSet phldrT="[Texto]" custT="1"/>
      <dgm:spPr>
        <a:xfrm>
          <a:off x="2832835" y="2124480"/>
          <a:ext cx="680732" cy="2133116"/>
        </a:xfrm>
        <a:prstGeom prst="roundRect">
          <a:avLst>
            <a:gd name="adj" fmla="val 10000"/>
          </a:avLst>
        </a:prstGeom>
        <a:solidFill>
          <a:srgbClr val="FF3B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Sibundoy</a:t>
          </a:r>
        </a:p>
      </dgm:t>
    </dgm:pt>
    <dgm:pt modelId="{C2B5B708-01AF-472A-AD32-BA69476921D3}" type="parTrans" cxnId="{5D9AF09E-B556-4E31-82C0-D90A4AE5C85D}">
      <dgm:prSet/>
      <dgm:spPr/>
      <dgm:t>
        <a:bodyPr/>
        <a:lstStyle/>
        <a:p>
          <a:endParaRPr lang="es-CO" sz="1800" b="1"/>
        </a:p>
      </dgm:t>
    </dgm:pt>
    <dgm:pt modelId="{653071B0-4FCF-4827-8089-43274C8B3C13}" type="sibTrans" cxnId="{5D9AF09E-B556-4E31-82C0-D90A4AE5C85D}">
      <dgm:prSet/>
      <dgm:spPr/>
      <dgm:t>
        <a:bodyPr/>
        <a:lstStyle/>
        <a:p>
          <a:endParaRPr lang="es-CO" sz="1800" b="1"/>
        </a:p>
      </dgm:t>
    </dgm:pt>
    <dgm:pt modelId="{ADDEACB7-0358-43FC-955B-9C5D6F455DB3}">
      <dgm:prSet phldrT="[Texto]" custT="1"/>
      <dgm:spPr>
        <a:xfrm>
          <a:off x="4662304" y="4585769"/>
          <a:ext cx="680732" cy="2133116"/>
        </a:xfrm>
        <a:prstGeom prst="roundRect">
          <a:avLst>
            <a:gd name="adj" fmla="val 10000"/>
          </a:avLst>
        </a:prstGeom>
        <a:solidFill>
          <a:srgbClr val="FFC1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40%</a:t>
          </a:r>
        </a:p>
      </dgm:t>
    </dgm:pt>
    <dgm:pt modelId="{7F9784DD-DA1A-438D-8D83-9DAB5088C338}" type="parTrans" cxnId="{909F2FFB-DBBF-483B-932D-CC0193FDB7A9}">
      <dgm:prSet/>
      <dgm:spPr/>
      <dgm:t>
        <a:bodyPr/>
        <a:lstStyle/>
        <a:p>
          <a:endParaRPr lang="es-CO" sz="1800" b="1"/>
        </a:p>
      </dgm:t>
    </dgm:pt>
    <dgm:pt modelId="{F1414CEA-8064-4A33-9B06-6824992BD1A7}" type="sibTrans" cxnId="{909F2FFB-DBBF-483B-932D-CC0193FDB7A9}">
      <dgm:prSet/>
      <dgm:spPr/>
      <dgm:t>
        <a:bodyPr/>
        <a:lstStyle/>
        <a:p>
          <a:endParaRPr lang="es-CO" sz="1800" b="1"/>
        </a:p>
      </dgm:t>
    </dgm:pt>
    <dgm:pt modelId="{7E3BE78C-AA14-4907-A226-D31CF00B44AE}">
      <dgm:prSet phldrT="[Texto]" custT="1"/>
      <dgm:spPr>
        <a:xfrm>
          <a:off x="3747570" y="2124480"/>
          <a:ext cx="680732" cy="2133116"/>
        </a:xfrm>
        <a:prstGeom prst="roundRect">
          <a:avLst>
            <a:gd name="adj" fmla="val 10000"/>
          </a:avLst>
        </a:prstGeom>
        <a:solidFill>
          <a:srgbClr val="FF8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Puerto Caicedo</a:t>
          </a:r>
          <a:endParaRPr lang="es-CO" sz="1800" b="1">
            <a:solidFill>
              <a:sysClr val="window" lastClr="FFFFFF"/>
            </a:solidFill>
            <a:latin typeface="AR CENA" panose="02000000000000000000" pitchFamily="2" charset="0"/>
            <a:ea typeface="+mn-ea"/>
            <a:cs typeface="+mn-cs"/>
          </a:endParaRPr>
        </a:p>
      </dgm:t>
    </dgm:pt>
    <dgm:pt modelId="{8899C9BF-0BC2-4DBB-ABB1-9AB5C77382A6}" type="parTrans" cxnId="{DEA1C5E5-D4C4-4E80-8039-EDE211607448}">
      <dgm:prSet/>
      <dgm:spPr/>
      <dgm:t>
        <a:bodyPr/>
        <a:lstStyle/>
        <a:p>
          <a:endParaRPr lang="es-CO" sz="1800" b="1"/>
        </a:p>
      </dgm:t>
    </dgm:pt>
    <dgm:pt modelId="{E3688C31-A972-468F-B373-839D080DB281}" type="sibTrans" cxnId="{DEA1C5E5-D4C4-4E80-8039-EDE211607448}">
      <dgm:prSet/>
      <dgm:spPr/>
      <dgm:t>
        <a:bodyPr/>
        <a:lstStyle/>
        <a:p>
          <a:endParaRPr lang="es-CO" sz="1800" b="1"/>
        </a:p>
      </dgm:t>
    </dgm:pt>
    <dgm:pt modelId="{F76ACD4C-ED5A-4E6E-B787-62EF3E22D241}">
      <dgm:prSet phldrT="[Texto]" custT="1"/>
      <dgm:spPr>
        <a:xfrm>
          <a:off x="3747570" y="4585769"/>
          <a:ext cx="680732" cy="2133116"/>
        </a:xfrm>
        <a:prstGeom prst="roundRect">
          <a:avLst>
            <a:gd name="adj" fmla="val 10000"/>
          </a:avLst>
        </a:prstGeom>
        <a:solidFill>
          <a:srgbClr val="FF8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43%</a:t>
          </a:r>
        </a:p>
      </dgm:t>
    </dgm:pt>
    <dgm:pt modelId="{C32543F5-C2EA-4016-A97E-57B80A55E480}" type="parTrans" cxnId="{FB91223B-6E6B-40C4-8995-10F6AC1FE6C8}">
      <dgm:prSet/>
      <dgm:spPr/>
      <dgm:t>
        <a:bodyPr/>
        <a:lstStyle/>
        <a:p>
          <a:endParaRPr lang="es-CO" sz="1800" b="1"/>
        </a:p>
      </dgm:t>
    </dgm:pt>
    <dgm:pt modelId="{9401F998-C406-4881-A9B2-1474CB737C8D}" type="sibTrans" cxnId="{FB91223B-6E6B-40C4-8995-10F6AC1FE6C8}">
      <dgm:prSet/>
      <dgm:spPr/>
      <dgm:t>
        <a:bodyPr/>
        <a:lstStyle/>
        <a:p>
          <a:endParaRPr lang="es-CO" sz="1800" b="1"/>
        </a:p>
      </dgm:t>
    </dgm:pt>
    <dgm:pt modelId="{B2C49D8B-8AF1-4E89-8D3E-AC6F4A20BC88}">
      <dgm:prSet phldrT="[Texto]" custT="1"/>
      <dgm:spPr>
        <a:xfrm>
          <a:off x="8321243" y="4585769"/>
          <a:ext cx="680732" cy="2133116"/>
        </a:xfrm>
        <a:prstGeom prst="roundRect">
          <a:avLst>
            <a:gd name="adj" fmla="val 10000"/>
          </a:avLst>
        </a:prstGeom>
        <a:solidFill>
          <a:srgbClr val="82C8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20%</a:t>
          </a:r>
        </a:p>
      </dgm:t>
    </dgm:pt>
    <dgm:pt modelId="{3826B490-CC21-43BF-9638-EE11BC1D4542}" type="parTrans" cxnId="{C78ACB6C-C4B2-4C35-B3D2-9938FAAE7327}">
      <dgm:prSet/>
      <dgm:spPr/>
      <dgm:t>
        <a:bodyPr/>
        <a:lstStyle/>
        <a:p>
          <a:endParaRPr lang="es-CO" sz="1800" b="1"/>
        </a:p>
      </dgm:t>
    </dgm:pt>
    <dgm:pt modelId="{2BBCE901-87B8-4ED6-AEA6-1FFB0233A2F9}" type="sibTrans" cxnId="{C78ACB6C-C4B2-4C35-B3D2-9938FAAE7327}">
      <dgm:prSet/>
      <dgm:spPr/>
      <dgm:t>
        <a:bodyPr/>
        <a:lstStyle/>
        <a:p>
          <a:endParaRPr lang="es-CO" sz="1800" b="1"/>
        </a:p>
      </dgm:t>
    </dgm:pt>
    <dgm:pt modelId="{F777D8E2-7493-44B1-A805-9A2FBC37FF60}">
      <dgm:prSet phldrT="[Texto]" custT="1"/>
      <dgm:spPr>
        <a:xfrm>
          <a:off x="9150886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11</a:t>
          </a:r>
        </a:p>
      </dgm:t>
    </dgm:pt>
    <dgm:pt modelId="{3E38A322-ECAA-4806-BF5F-56B1EB63B941}" type="parTrans" cxnId="{03354C6A-33BF-4F8F-87C4-90D4700AC18C}">
      <dgm:prSet/>
      <dgm:spPr/>
      <dgm:t>
        <a:bodyPr/>
        <a:lstStyle/>
        <a:p>
          <a:endParaRPr lang="es-CO" sz="1800" b="1"/>
        </a:p>
      </dgm:t>
    </dgm:pt>
    <dgm:pt modelId="{27CA6D47-B86F-4D19-9810-2405CDAAF3CB}" type="sibTrans" cxnId="{03354C6A-33BF-4F8F-87C4-90D4700AC18C}">
      <dgm:prSet/>
      <dgm:spPr/>
      <dgm:t>
        <a:bodyPr/>
        <a:lstStyle/>
        <a:p>
          <a:endParaRPr lang="es-CO" sz="1800" b="1"/>
        </a:p>
      </dgm:t>
    </dgm:pt>
    <dgm:pt modelId="{AC1208FF-9301-4B59-962A-51015D5DB2DE}">
      <dgm:prSet phldrT="[Texto]" custT="1"/>
      <dgm:spPr>
        <a:xfrm>
          <a:off x="10065621" y="0"/>
          <a:ext cx="850916" cy="70746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CO" sz="3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12</a:t>
          </a:r>
        </a:p>
      </dgm:t>
    </dgm:pt>
    <dgm:pt modelId="{835229DE-6C67-4422-BDFC-3797CF89EBDC}" type="parTrans" cxnId="{41C2ED78-8284-4E22-B674-F9B5D39D7D8B}">
      <dgm:prSet/>
      <dgm:spPr/>
      <dgm:t>
        <a:bodyPr/>
        <a:lstStyle/>
        <a:p>
          <a:endParaRPr lang="es-CO" sz="1800" b="1"/>
        </a:p>
      </dgm:t>
    </dgm:pt>
    <dgm:pt modelId="{5850E5DD-70F6-4B0F-9ACD-92D0747EBC9E}" type="sibTrans" cxnId="{41C2ED78-8284-4E22-B674-F9B5D39D7D8B}">
      <dgm:prSet/>
      <dgm:spPr/>
      <dgm:t>
        <a:bodyPr/>
        <a:lstStyle/>
        <a:p>
          <a:endParaRPr lang="es-CO" sz="1800" b="1"/>
        </a:p>
      </dgm:t>
    </dgm:pt>
    <dgm:pt modelId="{D4CB6C9F-AA0F-4942-A143-1B556D543465}">
      <dgm:prSet phldrT="[Texto]" custT="1"/>
      <dgm:spPr>
        <a:xfrm>
          <a:off x="9235978" y="2124480"/>
          <a:ext cx="680732" cy="2133116"/>
        </a:xfrm>
        <a:prstGeom prst="roundRect">
          <a:avLst>
            <a:gd name="adj" fmla="val 10000"/>
          </a:avLst>
        </a:prstGeom>
        <a:solidFill>
          <a:srgbClr val="82C8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vert270"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Villagarzon</a:t>
          </a:r>
        </a:p>
      </dgm:t>
    </dgm:pt>
    <dgm:pt modelId="{C868A767-1437-48E5-8462-08695391E033}" type="parTrans" cxnId="{A9AE2CBC-197C-4436-8BDD-53CB7A5BC494}">
      <dgm:prSet/>
      <dgm:spPr/>
      <dgm:t>
        <a:bodyPr/>
        <a:lstStyle/>
        <a:p>
          <a:endParaRPr lang="es-CO" sz="1800" b="1"/>
        </a:p>
      </dgm:t>
    </dgm:pt>
    <dgm:pt modelId="{3778C5E1-FBAE-4084-A574-8962829D91FF}" type="sibTrans" cxnId="{A9AE2CBC-197C-4436-8BDD-53CB7A5BC494}">
      <dgm:prSet/>
      <dgm:spPr/>
      <dgm:t>
        <a:bodyPr/>
        <a:lstStyle/>
        <a:p>
          <a:endParaRPr lang="es-CO" sz="1800" b="1"/>
        </a:p>
      </dgm:t>
    </dgm:pt>
    <dgm:pt modelId="{03D8C3B0-33FA-4496-A919-410B5E5DAA69}">
      <dgm:prSet phldrT="[Texto]" custT="1"/>
      <dgm:spPr>
        <a:xfrm>
          <a:off x="9235978" y="4585769"/>
          <a:ext cx="680732" cy="2133116"/>
        </a:xfrm>
        <a:prstGeom prst="roundRect">
          <a:avLst>
            <a:gd name="adj" fmla="val 10000"/>
          </a:avLst>
        </a:prstGeom>
        <a:solidFill>
          <a:srgbClr val="82C8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20%</a:t>
          </a:r>
        </a:p>
      </dgm:t>
    </dgm:pt>
    <dgm:pt modelId="{1C5A3B63-4AD6-4A81-8F3C-01DA7B94A1EC}" type="parTrans" cxnId="{E17302D2-A3BA-49C4-8137-5F54FC867024}">
      <dgm:prSet/>
      <dgm:spPr/>
      <dgm:t>
        <a:bodyPr/>
        <a:lstStyle/>
        <a:p>
          <a:endParaRPr lang="es-CO" sz="1800" b="1"/>
        </a:p>
      </dgm:t>
    </dgm:pt>
    <dgm:pt modelId="{E27F644C-D639-4B82-AE1A-34C227F55700}" type="sibTrans" cxnId="{E17302D2-A3BA-49C4-8137-5F54FC867024}">
      <dgm:prSet/>
      <dgm:spPr/>
      <dgm:t>
        <a:bodyPr/>
        <a:lstStyle/>
        <a:p>
          <a:endParaRPr lang="es-CO" sz="1800" b="1"/>
        </a:p>
      </dgm:t>
    </dgm:pt>
    <dgm:pt modelId="{34FD4D72-93B7-4D5F-8B03-63E94CC7C2BC}">
      <dgm:prSet custT="1"/>
      <dgm:spPr>
        <a:xfrm>
          <a:off x="1003365" y="4585769"/>
          <a:ext cx="680732" cy="2133116"/>
        </a:xfrm>
        <a:prstGeom prst="roundRect">
          <a:avLst>
            <a:gd name="adj" fmla="val 10000"/>
          </a:avLst>
        </a:prstGeom>
        <a:solidFill>
          <a:srgbClr val="C31F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CO" sz="1800" b="1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63%</a:t>
          </a:r>
        </a:p>
      </dgm:t>
    </dgm:pt>
    <dgm:pt modelId="{FD1AFDB5-452D-4956-ACF2-988453A7CDFD}" type="parTrans" cxnId="{487FDB54-28EF-432E-9359-984F1B6DE1D4}">
      <dgm:prSet/>
      <dgm:spPr/>
      <dgm:t>
        <a:bodyPr/>
        <a:lstStyle/>
        <a:p>
          <a:endParaRPr lang="es-CO" sz="1800" b="1"/>
        </a:p>
      </dgm:t>
    </dgm:pt>
    <dgm:pt modelId="{4FECD7FE-9BC5-45B0-A962-AE0337933867}" type="sibTrans" cxnId="{487FDB54-28EF-432E-9359-984F1B6DE1D4}">
      <dgm:prSet/>
      <dgm:spPr/>
      <dgm:t>
        <a:bodyPr/>
        <a:lstStyle/>
        <a:p>
          <a:endParaRPr lang="es-CO" sz="1800" b="1"/>
        </a:p>
      </dgm:t>
    </dgm:pt>
    <dgm:pt modelId="{10A7CF04-914B-455B-8D3F-984C98288DB4}" type="pres">
      <dgm:prSet presAssocID="{CA8C1D0D-E722-436B-BF18-2F453AEAC8DD}" presName="theList" presStyleCnt="0">
        <dgm:presLayoutVars>
          <dgm:dir/>
          <dgm:animLvl val="lvl"/>
          <dgm:resizeHandles val="exact"/>
        </dgm:presLayoutVars>
      </dgm:prSet>
      <dgm:spPr/>
    </dgm:pt>
    <dgm:pt modelId="{71F230E7-426E-4EC2-9AE4-AC8D94FDC05B}" type="pres">
      <dgm:prSet presAssocID="{64839319-326F-408E-B840-1310F394390C}" presName="compNode" presStyleCnt="0"/>
      <dgm:spPr/>
    </dgm:pt>
    <dgm:pt modelId="{71FD7F9E-0B4A-4FD4-AD3C-1F4F5EB7996A}" type="pres">
      <dgm:prSet presAssocID="{64839319-326F-408E-B840-1310F394390C}" presName="aNode" presStyleLbl="bgShp" presStyleIdx="0" presStyleCnt="13" custLinFactX="-156980" custLinFactNeighborX="-200000" custLinFactNeighborY="5000"/>
      <dgm:spPr/>
    </dgm:pt>
    <dgm:pt modelId="{F8192732-F24D-47D0-A308-8B4D466A1B30}" type="pres">
      <dgm:prSet presAssocID="{64839319-326F-408E-B840-1310F394390C}" presName="textNode" presStyleLbl="bgShp" presStyleIdx="0" presStyleCnt="13"/>
      <dgm:spPr/>
    </dgm:pt>
    <dgm:pt modelId="{BC527F61-BAD7-487E-985C-DE902F4FC3C8}" type="pres">
      <dgm:prSet presAssocID="{64839319-326F-408E-B840-1310F394390C}" presName="compChildNode" presStyleCnt="0"/>
      <dgm:spPr/>
    </dgm:pt>
    <dgm:pt modelId="{213FAC99-3C6D-4649-B80D-76C3FDFC0660}" type="pres">
      <dgm:prSet presAssocID="{64839319-326F-408E-B840-1310F394390C}" presName="theInnerList" presStyleCnt="0"/>
      <dgm:spPr/>
    </dgm:pt>
    <dgm:pt modelId="{B27E07D3-B5BC-4D00-A1C3-553A9D60D29F}" type="pres">
      <dgm:prSet presAssocID="{CCBE3829-3A03-4DCB-9C38-DDD0CEB616E4}" presName="childNode" presStyleLbl="node1" presStyleIdx="0" presStyleCnt="26">
        <dgm:presLayoutVars>
          <dgm:bulletEnabled val="1"/>
        </dgm:presLayoutVars>
      </dgm:prSet>
      <dgm:spPr/>
    </dgm:pt>
    <dgm:pt modelId="{D28B14AC-4786-42ED-A2EE-F6C9067855E9}" type="pres">
      <dgm:prSet presAssocID="{CCBE3829-3A03-4DCB-9C38-DDD0CEB616E4}" presName="aSpace2" presStyleCnt="0"/>
      <dgm:spPr/>
    </dgm:pt>
    <dgm:pt modelId="{23664057-89EB-4CDC-A8A0-83A55AB56C88}" type="pres">
      <dgm:prSet presAssocID="{F45F37E1-B8DB-4B8B-A440-C339DFE0841B}" presName="childNode" presStyleLbl="node1" presStyleIdx="1" presStyleCnt="26">
        <dgm:presLayoutVars>
          <dgm:bulletEnabled val="1"/>
        </dgm:presLayoutVars>
      </dgm:prSet>
      <dgm:spPr/>
    </dgm:pt>
    <dgm:pt modelId="{C287B5BF-903F-4D11-A21E-CC1BE306A091}" type="pres">
      <dgm:prSet presAssocID="{64839319-326F-408E-B840-1310F394390C}" presName="aSpace" presStyleCnt="0"/>
      <dgm:spPr/>
    </dgm:pt>
    <dgm:pt modelId="{4C23EB5D-070B-4E2B-A7B8-BC6FA82C63D9}" type="pres">
      <dgm:prSet presAssocID="{4DE4A862-29CA-4317-BB92-286F0A9B28AD}" presName="compNode" presStyleCnt="0"/>
      <dgm:spPr/>
    </dgm:pt>
    <dgm:pt modelId="{09C9CA9D-37E0-4B21-AF86-5CA1625F40EF}" type="pres">
      <dgm:prSet presAssocID="{4DE4A862-29CA-4317-BB92-286F0A9B28AD}" presName="aNode" presStyleLbl="bgShp" presStyleIdx="1" presStyleCnt="13"/>
      <dgm:spPr/>
    </dgm:pt>
    <dgm:pt modelId="{B4A32666-821A-4A52-BDFB-7283E16C461C}" type="pres">
      <dgm:prSet presAssocID="{4DE4A862-29CA-4317-BB92-286F0A9B28AD}" presName="textNode" presStyleLbl="bgShp" presStyleIdx="1" presStyleCnt="13"/>
      <dgm:spPr/>
    </dgm:pt>
    <dgm:pt modelId="{E75AB782-53F4-4B6B-9C37-0DBE28D27137}" type="pres">
      <dgm:prSet presAssocID="{4DE4A862-29CA-4317-BB92-286F0A9B28AD}" presName="compChildNode" presStyleCnt="0"/>
      <dgm:spPr/>
    </dgm:pt>
    <dgm:pt modelId="{ABA304B1-638F-4879-A74D-F4C7B134F4EF}" type="pres">
      <dgm:prSet presAssocID="{4DE4A862-29CA-4317-BB92-286F0A9B28AD}" presName="theInnerList" presStyleCnt="0"/>
      <dgm:spPr/>
    </dgm:pt>
    <dgm:pt modelId="{DA9B6638-6DA9-49F6-9727-C7EA2DEF12BA}" type="pres">
      <dgm:prSet presAssocID="{5B2676BC-8711-4228-8768-DD0426EFC2F1}" presName="childNode" presStyleLbl="node1" presStyleIdx="2" presStyleCnt="26">
        <dgm:presLayoutVars>
          <dgm:bulletEnabled val="1"/>
        </dgm:presLayoutVars>
      </dgm:prSet>
      <dgm:spPr/>
    </dgm:pt>
    <dgm:pt modelId="{D90E77F2-5085-4EDE-B569-3C285CA49AE9}" type="pres">
      <dgm:prSet presAssocID="{5B2676BC-8711-4228-8768-DD0426EFC2F1}" presName="aSpace2" presStyleCnt="0"/>
      <dgm:spPr/>
    </dgm:pt>
    <dgm:pt modelId="{2BDA95D7-3F44-47AE-9E6C-079D812687F8}" type="pres">
      <dgm:prSet presAssocID="{34FD4D72-93B7-4D5F-8B03-63E94CC7C2BC}" presName="childNode" presStyleLbl="node1" presStyleIdx="3" presStyleCnt="26">
        <dgm:presLayoutVars>
          <dgm:bulletEnabled val="1"/>
        </dgm:presLayoutVars>
      </dgm:prSet>
      <dgm:spPr/>
    </dgm:pt>
    <dgm:pt modelId="{E09B883F-63A4-4E4C-B6E3-5546D544B7E8}" type="pres">
      <dgm:prSet presAssocID="{4DE4A862-29CA-4317-BB92-286F0A9B28AD}" presName="aSpace" presStyleCnt="0"/>
      <dgm:spPr/>
    </dgm:pt>
    <dgm:pt modelId="{84CDD15B-0F5C-4F3E-949F-D2FD34990A77}" type="pres">
      <dgm:prSet presAssocID="{DEF84CFE-EECB-45F5-ADD7-AEA89E62A84F}" presName="compNode" presStyleCnt="0"/>
      <dgm:spPr/>
    </dgm:pt>
    <dgm:pt modelId="{35D96CAC-6F9E-448D-9F16-BE697BAC2930}" type="pres">
      <dgm:prSet presAssocID="{DEF84CFE-EECB-45F5-ADD7-AEA89E62A84F}" presName="aNode" presStyleLbl="bgShp" presStyleIdx="2" presStyleCnt="13"/>
      <dgm:spPr/>
    </dgm:pt>
    <dgm:pt modelId="{B5172534-C82D-46C6-BE8D-90D3542B97E7}" type="pres">
      <dgm:prSet presAssocID="{DEF84CFE-EECB-45F5-ADD7-AEA89E62A84F}" presName="textNode" presStyleLbl="bgShp" presStyleIdx="2" presStyleCnt="13"/>
      <dgm:spPr/>
    </dgm:pt>
    <dgm:pt modelId="{EAC8F5A5-8803-4791-BAF8-C6F75C070572}" type="pres">
      <dgm:prSet presAssocID="{DEF84CFE-EECB-45F5-ADD7-AEA89E62A84F}" presName="compChildNode" presStyleCnt="0"/>
      <dgm:spPr/>
    </dgm:pt>
    <dgm:pt modelId="{8720105C-5F53-45A1-9126-583B3E81C28C}" type="pres">
      <dgm:prSet presAssocID="{DEF84CFE-EECB-45F5-ADD7-AEA89E62A84F}" presName="theInnerList" presStyleCnt="0"/>
      <dgm:spPr/>
    </dgm:pt>
    <dgm:pt modelId="{B7A6365E-4751-4E55-B2B9-8F4CA668F36E}" type="pres">
      <dgm:prSet presAssocID="{551C3B46-319F-422A-B08D-9493BA3D668A}" presName="childNode" presStyleLbl="node1" presStyleIdx="4" presStyleCnt="26">
        <dgm:presLayoutVars>
          <dgm:bulletEnabled val="1"/>
        </dgm:presLayoutVars>
      </dgm:prSet>
      <dgm:spPr/>
    </dgm:pt>
    <dgm:pt modelId="{B877D713-3F6B-48F7-9DDC-DE23A0652175}" type="pres">
      <dgm:prSet presAssocID="{551C3B46-319F-422A-B08D-9493BA3D668A}" presName="aSpace2" presStyleCnt="0"/>
      <dgm:spPr/>
    </dgm:pt>
    <dgm:pt modelId="{F01A1D35-41F7-4EA2-8EFE-770091A4C22F}" type="pres">
      <dgm:prSet presAssocID="{1E04D2F3-25EE-4EEE-99C8-695718F34F7E}" presName="childNode" presStyleLbl="node1" presStyleIdx="5" presStyleCnt="26">
        <dgm:presLayoutVars>
          <dgm:bulletEnabled val="1"/>
        </dgm:presLayoutVars>
      </dgm:prSet>
      <dgm:spPr/>
    </dgm:pt>
    <dgm:pt modelId="{1BCB7385-737E-4A26-94BD-2AE6D40226CC}" type="pres">
      <dgm:prSet presAssocID="{DEF84CFE-EECB-45F5-ADD7-AEA89E62A84F}" presName="aSpace" presStyleCnt="0"/>
      <dgm:spPr/>
    </dgm:pt>
    <dgm:pt modelId="{4953D263-572F-43C8-A616-A6AE9782ABB1}" type="pres">
      <dgm:prSet presAssocID="{2F7BD49B-89F1-4FF4-AB1B-D5F9B96682EF}" presName="compNode" presStyleCnt="0"/>
      <dgm:spPr/>
    </dgm:pt>
    <dgm:pt modelId="{60530EA4-DD65-4CB6-B011-3D7082BF66BF}" type="pres">
      <dgm:prSet presAssocID="{2F7BD49B-89F1-4FF4-AB1B-D5F9B96682EF}" presName="aNode" presStyleLbl="bgShp" presStyleIdx="3" presStyleCnt="13"/>
      <dgm:spPr/>
    </dgm:pt>
    <dgm:pt modelId="{9D3DA7EC-E999-4B16-AC14-292B457B02FE}" type="pres">
      <dgm:prSet presAssocID="{2F7BD49B-89F1-4FF4-AB1B-D5F9B96682EF}" presName="textNode" presStyleLbl="bgShp" presStyleIdx="3" presStyleCnt="13"/>
      <dgm:spPr/>
    </dgm:pt>
    <dgm:pt modelId="{8C1A53E7-2499-4EBB-B2EB-548A1703ED9E}" type="pres">
      <dgm:prSet presAssocID="{2F7BD49B-89F1-4FF4-AB1B-D5F9B96682EF}" presName="compChildNode" presStyleCnt="0"/>
      <dgm:spPr/>
    </dgm:pt>
    <dgm:pt modelId="{C41B78AB-0308-4F2A-BEE4-0FC5FCAA4047}" type="pres">
      <dgm:prSet presAssocID="{2F7BD49B-89F1-4FF4-AB1B-D5F9B96682EF}" presName="theInnerList" presStyleCnt="0"/>
      <dgm:spPr/>
    </dgm:pt>
    <dgm:pt modelId="{073B95B6-5690-473B-868E-CC0342CE205E}" type="pres">
      <dgm:prSet presAssocID="{0347BD24-8D69-408B-9E61-5C1FF7C23557}" presName="childNode" presStyleLbl="node1" presStyleIdx="6" presStyleCnt="26">
        <dgm:presLayoutVars>
          <dgm:bulletEnabled val="1"/>
        </dgm:presLayoutVars>
      </dgm:prSet>
      <dgm:spPr/>
    </dgm:pt>
    <dgm:pt modelId="{4D9DE46E-889C-4415-BA4D-7C25154114E6}" type="pres">
      <dgm:prSet presAssocID="{0347BD24-8D69-408B-9E61-5C1FF7C23557}" presName="aSpace2" presStyleCnt="0"/>
      <dgm:spPr/>
    </dgm:pt>
    <dgm:pt modelId="{63B96D79-F683-46AA-B811-85F1E88C19ED}" type="pres">
      <dgm:prSet presAssocID="{3D5085AB-E0E1-4D10-84AC-41A45317D146}" presName="childNode" presStyleLbl="node1" presStyleIdx="7" presStyleCnt="26">
        <dgm:presLayoutVars>
          <dgm:bulletEnabled val="1"/>
        </dgm:presLayoutVars>
      </dgm:prSet>
      <dgm:spPr/>
    </dgm:pt>
    <dgm:pt modelId="{6470EBAF-A2F7-4118-9E2A-C75F8ACC7B86}" type="pres">
      <dgm:prSet presAssocID="{2F7BD49B-89F1-4FF4-AB1B-D5F9B96682EF}" presName="aSpace" presStyleCnt="0"/>
      <dgm:spPr/>
    </dgm:pt>
    <dgm:pt modelId="{0281B7DD-CEC7-4077-BF8E-24DB7EBEF15D}" type="pres">
      <dgm:prSet presAssocID="{6CCF2EB7-07B0-4069-BE06-EF138564574F}" presName="compNode" presStyleCnt="0"/>
      <dgm:spPr/>
    </dgm:pt>
    <dgm:pt modelId="{2F0825AF-F76E-47DC-8138-EA47FCF8E6CB}" type="pres">
      <dgm:prSet presAssocID="{6CCF2EB7-07B0-4069-BE06-EF138564574F}" presName="aNode" presStyleLbl="bgShp" presStyleIdx="4" presStyleCnt="13"/>
      <dgm:spPr/>
    </dgm:pt>
    <dgm:pt modelId="{165A987E-12FA-4503-8058-39308FE7B052}" type="pres">
      <dgm:prSet presAssocID="{6CCF2EB7-07B0-4069-BE06-EF138564574F}" presName="textNode" presStyleLbl="bgShp" presStyleIdx="4" presStyleCnt="13"/>
      <dgm:spPr/>
    </dgm:pt>
    <dgm:pt modelId="{CD2093FA-7635-43B8-9C86-CAEE447836E7}" type="pres">
      <dgm:prSet presAssocID="{6CCF2EB7-07B0-4069-BE06-EF138564574F}" presName="compChildNode" presStyleCnt="0"/>
      <dgm:spPr/>
    </dgm:pt>
    <dgm:pt modelId="{5DEF883A-B7B5-4047-9D35-C419299376BC}" type="pres">
      <dgm:prSet presAssocID="{6CCF2EB7-07B0-4069-BE06-EF138564574F}" presName="theInnerList" presStyleCnt="0"/>
      <dgm:spPr/>
    </dgm:pt>
    <dgm:pt modelId="{DB496A4F-B95A-48F0-9401-78AAF0866B31}" type="pres">
      <dgm:prSet presAssocID="{7E3BE78C-AA14-4907-A226-D31CF00B44AE}" presName="childNode" presStyleLbl="node1" presStyleIdx="8" presStyleCnt="26">
        <dgm:presLayoutVars>
          <dgm:bulletEnabled val="1"/>
        </dgm:presLayoutVars>
      </dgm:prSet>
      <dgm:spPr/>
    </dgm:pt>
    <dgm:pt modelId="{E5BA36A1-72A4-41EE-A5D7-153B0993BB4D}" type="pres">
      <dgm:prSet presAssocID="{7E3BE78C-AA14-4907-A226-D31CF00B44AE}" presName="aSpace2" presStyleCnt="0"/>
      <dgm:spPr/>
    </dgm:pt>
    <dgm:pt modelId="{E7C74818-3318-4A17-AFAD-9D65AB83F248}" type="pres">
      <dgm:prSet presAssocID="{F76ACD4C-ED5A-4E6E-B787-62EF3E22D241}" presName="childNode" presStyleLbl="node1" presStyleIdx="9" presStyleCnt="26">
        <dgm:presLayoutVars>
          <dgm:bulletEnabled val="1"/>
        </dgm:presLayoutVars>
      </dgm:prSet>
      <dgm:spPr/>
    </dgm:pt>
    <dgm:pt modelId="{48007FC0-2039-4158-BBA0-F2397AC55AC8}" type="pres">
      <dgm:prSet presAssocID="{6CCF2EB7-07B0-4069-BE06-EF138564574F}" presName="aSpace" presStyleCnt="0"/>
      <dgm:spPr/>
    </dgm:pt>
    <dgm:pt modelId="{E0B166D3-1D61-4D52-B6B8-3162C20C4E1B}" type="pres">
      <dgm:prSet presAssocID="{6C78FC82-C5A2-462A-A2BA-8FA68E603577}" presName="compNode" presStyleCnt="0"/>
      <dgm:spPr/>
    </dgm:pt>
    <dgm:pt modelId="{EFEA5C69-9149-48C2-9439-820996D88387}" type="pres">
      <dgm:prSet presAssocID="{6C78FC82-C5A2-462A-A2BA-8FA68E603577}" presName="aNode" presStyleLbl="bgShp" presStyleIdx="5" presStyleCnt="13"/>
      <dgm:spPr/>
    </dgm:pt>
    <dgm:pt modelId="{EF9B39A2-9FE3-4A86-B488-D9DDFC9E63B4}" type="pres">
      <dgm:prSet presAssocID="{6C78FC82-C5A2-462A-A2BA-8FA68E603577}" presName="textNode" presStyleLbl="bgShp" presStyleIdx="5" presStyleCnt="13"/>
      <dgm:spPr/>
    </dgm:pt>
    <dgm:pt modelId="{64B4BB1A-D1DC-4340-98F4-1503578C1B0B}" type="pres">
      <dgm:prSet presAssocID="{6C78FC82-C5A2-462A-A2BA-8FA68E603577}" presName="compChildNode" presStyleCnt="0"/>
      <dgm:spPr/>
    </dgm:pt>
    <dgm:pt modelId="{57C4554A-CFAA-46F6-9E58-2A5690A20D10}" type="pres">
      <dgm:prSet presAssocID="{6C78FC82-C5A2-462A-A2BA-8FA68E603577}" presName="theInnerList" presStyleCnt="0"/>
      <dgm:spPr/>
    </dgm:pt>
    <dgm:pt modelId="{2340CACF-E887-4805-817C-2E5D9F157D99}" type="pres">
      <dgm:prSet presAssocID="{ABFCC9A7-25B0-4B29-BA6D-81333CFBCD3E}" presName="childNode" presStyleLbl="node1" presStyleIdx="10" presStyleCnt="26">
        <dgm:presLayoutVars>
          <dgm:bulletEnabled val="1"/>
        </dgm:presLayoutVars>
      </dgm:prSet>
      <dgm:spPr/>
    </dgm:pt>
    <dgm:pt modelId="{016A3D35-5481-4780-A843-D1C49C4B4A90}" type="pres">
      <dgm:prSet presAssocID="{ABFCC9A7-25B0-4B29-BA6D-81333CFBCD3E}" presName="aSpace2" presStyleCnt="0"/>
      <dgm:spPr/>
    </dgm:pt>
    <dgm:pt modelId="{C4B6716B-ED0F-42A4-9136-9BC1B0C0CF32}" type="pres">
      <dgm:prSet presAssocID="{ADDEACB7-0358-43FC-955B-9C5D6F455DB3}" presName="childNode" presStyleLbl="node1" presStyleIdx="11" presStyleCnt="26">
        <dgm:presLayoutVars>
          <dgm:bulletEnabled val="1"/>
        </dgm:presLayoutVars>
      </dgm:prSet>
      <dgm:spPr/>
    </dgm:pt>
    <dgm:pt modelId="{0259783A-AFB0-4604-A35B-FCAF62417EC9}" type="pres">
      <dgm:prSet presAssocID="{6C78FC82-C5A2-462A-A2BA-8FA68E603577}" presName="aSpace" presStyleCnt="0"/>
      <dgm:spPr/>
    </dgm:pt>
    <dgm:pt modelId="{64644889-368E-474D-B0C7-984AA664AAFD}" type="pres">
      <dgm:prSet presAssocID="{08AA1C2E-7B50-480F-993A-8B817742E908}" presName="compNode" presStyleCnt="0"/>
      <dgm:spPr/>
    </dgm:pt>
    <dgm:pt modelId="{D1A66957-3CA5-44C5-91E9-D61EB89B49BF}" type="pres">
      <dgm:prSet presAssocID="{08AA1C2E-7B50-480F-993A-8B817742E908}" presName="aNode" presStyleLbl="bgShp" presStyleIdx="6" presStyleCnt="13"/>
      <dgm:spPr/>
    </dgm:pt>
    <dgm:pt modelId="{8BB653ED-1232-4F3D-93E9-C8268A189A39}" type="pres">
      <dgm:prSet presAssocID="{08AA1C2E-7B50-480F-993A-8B817742E908}" presName="textNode" presStyleLbl="bgShp" presStyleIdx="6" presStyleCnt="13"/>
      <dgm:spPr/>
    </dgm:pt>
    <dgm:pt modelId="{4377DBB0-3AA0-4B51-9521-C0249169A166}" type="pres">
      <dgm:prSet presAssocID="{08AA1C2E-7B50-480F-993A-8B817742E908}" presName="compChildNode" presStyleCnt="0"/>
      <dgm:spPr/>
    </dgm:pt>
    <dgm:pt modelId="{82D4883A-49ED-4193-A942-2C8C997E370A}" type="pres">
      <dgm:prSet presAssocID="{08AA1C2E-7B50-480F-993A-8B817742E908}" presName="theInnerList" presStyleCnt="0"/>
      <dgm:spPr/>
    </dgm:pt>
    <dgm:pt modelId="{0FB47F1B-BFC3-489F-9F0C-978EB46D8182}" type="pres">
      <dgm:prSet presAssocID="{73FE3E54-65C0-4D5E-AA34-FFE04113FFE7}" presName="childNode" presStyleLbl="node1" presStyleIdx="12" presStyleCnt="26">
        <dgm:presLayoutVars>
          <dgm:bulletEnabled val="1"/>
        </dgm:presLayoutVars>
      </dgm:prSet>
      <dgm:spPr/>
    </dgm:pt>
    <dgm:pt modelId="{D0D56012-BBAA-4130-833C-9CE21925C124}" type="pres">
      <dgm:prSet presAssocID="{73FE3E54-65C0-4D5E-AA34-FFE04113FFE7}" presName="aSpace2" presStyleCnt="0"/>
      <dgm:spPr/>
    </dgm:pt>
    <dgm:pt modelId="{D613F034-C350-47F9-9C4B-A01A58125B37}" type="pres">
      <dgm:prSet presAssocID="{9208E326-DF42-4B78-B787-F6AE1A060F11}" presName="childNode" presStyleLbl="node1" presStyleIdx="13" presStyleCnt="26">
        <dgm:presLayoutVars>
          <dgm:bulletEnabled val="1"/>
        </dgm:presLayoutVars>
      </dgm:prSet>
      <dgm:spPr/>
    </dgm:pt>
    <dgm:pt modelId="{E3AD510A-DCE9-4578-A6AD-A30EE59E5ED4}" type="pres">
      <dgm:prSet presAssocID="{08AA1C2E-7B50-480F-993A-8B817742E908}" presName="aSpace" presStyleCnt="0"/>
      <dgm:spPr/>
    </dgm:pt>
    <dgm:pt modelId="{2C4B847A-61A4-48B5-9C73-71620FD86477}" type="pres">
      <dgm:prSet presAssocID="{62293EAF-FFBC-4E00-B7BC-5FE9962ECFD4}" presName="compNode" presStyleCnt="0"/>
      <dgm:spPr/>
    </dgm:pt>
    <dgm:pt modelId="{6D05F99D-02E0-4CC1-A9DB-6C957962A100}" type="pres">
      <dgm:prSet presAssocID="{62293EAF-FFBC-4E00-B7BC-5FE9962ECFD4}" presName="aNode" presStyleLbl="bgShp" presStyleIdx="7" presStyleCnt="13"/>
      <dgm:spPr/>
    </dgm:pt>
    <dgm:pt modelId="{84DEECDF-9069-4E9B-A283-F9CEC8C6CF4D}" type="pres">
      <dgm:prSet presAssocID="{62293EAF-FFBC-4E00-B7BC-5FE9962ECFD4}" presName="textNode" presStyleLbl="bgShp" presStyleIdx="7" presStyleCnt="13"/>
      <dgm:spPr/>
    </dgm:pt>
    <dgm:pt modelId="{13094355-AE55-42A6-9409-477CD64CC1B4}" type="pres">
      <dgm:prSet presAssocID="{62293EAF-FFBC-4E00-B7BC-5FE9962ECFD4}" presName="compChildNode" presStyleCnt="0"/>
      <dgm:spPr/>
    </dgm:pt>
    <dgm:pt modelId="{C77F2FC7-6D27-401C-98CE-F90CCBDB1E26}" type="pres">
      <dgm:prSet presAssocID="{62293EAF-FFBC-4E00-B7BC-5FE9962ECFD4}" presName="theInnerList" presStyleCnt="0"/>
      <dgm:spPr/>
    </dgm:pt>
    <dgm:pt modelId="{FE4BC78F-66F0-450A-AA47-FBC2D57E8439}" type="pres">
      <dgm:prSet presAssocID="{429C8184-B49A-4801-97A7-DB0E06A23748}" presName="childNode" presStyleLbl="node1" presStyleIdx="14" presStyleCnt="26">
        <dgm:presLayoutVars>
          <dgm:bulletEnabled val="1"/>
        </dgm:presLayoutVars>
      </dgm:prSet>
      <dgm:spPr/>
    </dgm:pt>
    <dgm:pt modelId="{912C6F32-FD04-432E-BC3A-D9DFB1E56F85}" type="pres">
      <dgm:prSet presAssocID="{429C8184-B49A-4801-97A7-DB0E06A23748}" presName="aSpace2" presStyleCnt="0"/>
      <dgm:spPr/>
    </dgm:pt>
    <dgm:pt modelId="{38907FCD-0568-4FB0-A531-3B6DFC298317}" type="pres">
      <dgm:prSet presAssocID="{D9A6D7CF-BA70-4B8F-854B-1EE8044CC4E8}" presName="childNode" presStyleLbl="node1" presStyleIdx="15" presStyleCnt="26">
        <dgm:presLayoutVars>
          <dgm:bulletEnabled val="1"/>
        </dgm:presLayoutVars>
      </dgm:prSet>
      <dgm:spPr/>
    </dgm:pt>
    <dgm:pt modelId="{6EBAA6BC-F7DB-4C57-8582-D58781931EC6}" type="pres">
      <dgm:prSet presAssocID="{62293EAF-FFBC-4E00-B7BC-5FE9962ECFD4}" presName="aSpace" presStyleCnt="0"/>
      <dgm:spPr/>
    </dgm:pt>
    <dgm:pt modelId="{635F282D-DC8A-401D-9E5E-DDC57DC5D6A2}" type="pres">
      <dgm:prSet presAssocID="{6888A995-9E57-49B6-8594-406345562D3C}" presName="compNode" presStyleCnt="0"/>
      <dgm:spPr/>
    </dgm:pt>
    <dgm:pt modelId="{D62B4CEF-4F47-41FD-970C-86027AD96AE0}" type="pres">
      <dgm:prSet presAssocID="{6888A995-9E57-49B6-8594-406345562D3C}" presName="aNode" presStyleLbl="bgShp" presStyleIdx="8" presStyleCnt="13"/>
      <dgm:spPr/>
    </dgm:pt>
    <dgm:pt modelId="{9D96A62B-7D25-4B75-859A-902AC5EFDB11}" type="pres">
      <dgm:prSet presAssocID="{6888A995-9E57-49B6-8594-406345562D3C}" presName="textNode" presStyleLbl="bgShp" presStyleIdx="8" presStyleCnt="13"/>
      <dgm:spPr/>
    </dgm:pt>
    <dgm:pt modelId="{823C7C90-5AB3-4752-BE8C-EC56C9E56AEC}" type="pres">
      <dgm:prSet presAssocID="{6888A995-9E57-49B6-8594-406345562D3C}" presName="compChildNode" presStyleCnt="0"/>
      <dgm:spPr/>
    </dgm:pt>
    <dgm:pt modelId="{5D594A37-F501-4D0D-A328-50088239664D}" type="pres">
      <dgm:prSet presAssocID="{6888A995-9E57-49B6-8594-406345562D3C}" presName="theInnerList" presStyleCnt="0"/>
      <dgm:spPr/>
    </dgm:pt>
    <dgm:pt modelId="{6D6C098C-9D09-4A40-AD39-9532265DFCF9}" type="pres">
      <dgm:prSet presAssocID="{8C6DA5BC-5D37-4875-9432-CD3F6D0D5A2F}" presName="childNode" presStyleLbl="node1" presStyleIdx="16" presStyleCnt="26">
        <dgm:presLayoutVars>
          <dgm:bulletEnabled val="1"/>
        </dgm:presLayoutVars>
      </dgm:prSet>
      <dgm:spPr/>
    </dgm:pt>
    <dgm:pt modelId="{CBE58E3C-824A-44FB-9195-25AEDAF94DE9}" type="pres">
      <dgm:prSet presAssocID="{8C6DA5BC-5D37-4875-9432-CD3F6D0D5A2F}" presName="aSpace2" presStyleCnt="0"/>
      <dgm:spPr/>
    </dgm:pt>
    <dgm:pt modelId="{7E92AE57-69FC-4CF8-B880-0DADDB25AA00}" type="pres">
      <dgm:prSet presAssocID="{BA46E6F8-6EBF-464C-AABD-23C7A09AFD13}" presName="childNode" presStyleLbl="node1" presStyleIdx="17" presStyleCnt="26">
        <dgm:presLayoutVars>
          <dgm:bulletEnabled val="1"/>
        </dgm:presLayoutVars>
      </dgm:prSet>
      <dgm:spPr/>
    </dgm:pt>
    <dgm:pt modelId="{38FAD9B4-A191-4674-87E7-BE79111BAA32}" type="pres">
      <dgm:prSet presAssocID="{6888A995-9E57-49B6-8594-406345562D3C}" presName="aSpace" presStyleCnt="0"/>
      <dgm:spPr/>
    </dgm:pt>
    <dgm:pt modelId="{C2DCB164-22C0-4BE5-91ED-16669A459F14}" type="pres">
      <dgm:prSet presAssocID="{F5BC3B7C-F28E-4504-A469-B4A6F099CAD4}" presName="compNode" presStyleCnt="0"/>
      <dgm:spPr/>
    </dgm:pt>
    <dgm:pt modelId="{44CA56E8-F18F-4124-9C9A-F067C3A5C59D}" type="pres">
      <dgm:prSet presAssocID="{F5BC3B7C-F28E-4504-A469-B4A6F099CAD4}" presName="aNode" presStyleLbl="bgShp" presStyleIdx="9" presStyleCnt="13"/>
      <dgm:spPr/>
    </dgm:pt>
    <dgm:pt modelId="{05345FFD-40F2-40CA-94E9-7E525F09B79F}" type="pres">
      <dgm:prSet presAssocID="{F5BC3B7C-F28E-4504-A469-B4A6F099CAD4}" presName="textNode" presStyleLbl="bgShp" presStyleIdx="9" presStyleCnt="13"/>
      <dgm:spPr/>
    </dgm:pt>
    <dgm:pt modelId="{8C7CD29A-BA56-4E1E-BF6A-51D5C987CBC7}" type="pres">
      <dgm:prSet presAssocID="{F5BC3B7C-F28E-4504-A469-B4A6F099CAD4}" presName="compChildNode" presStyleCnt="0"/>
      <dgm:spPr/>
    </dgm:pt>
    <dgm:pt modelId="{1564F9C7-25EF-491D-9282-365C5BAB24AE}" type="pres">
      <dgm:prSet presAssocID="{F5BC3B7C-F28E-4504-A469-B4A6F099CAD4}" presName="theInnerList" presStyleCnt="0"/>
      <dgm:spPr/>
    </dgm:pt>
    <dgm:pt modelId="{7BB93F81-3218-4465-AF90-6932D05BC125}" type="pres">
      <dgm:prSet presAssocID="{617B87A1-13AC-4F89-A0C0-D9BCDECBAE7C}" presName="childNode" presStyleLbl="node1" presStyleIdx="18" presStyleCnt="26">
        <dgm:presLayoutVars>
          <dgm:bulletEnabled val="1"/>
        </dgm:presLayoutVars>
      </dgm:prSet>
      <dgm:spPr/>
    </dgm:pt>
    <dgm:pt modelId="{B9D6F392-0BFD-45CB-A9FA-5F53D09AC686}" type="pres">
      <dgm:prSet presAssocID="{617B87A1-13AC-4F89-A0C0-D9BCDECBAE7C}" presName="aSpace2" presStyleCnt="0"/>
      <dgm:spPr/>
    </dgm:pt>
    <dgm:pt modelId="{DBD077B1-C7A5-4746-8D70-9BC34127FD4A}" type="pres">
      <dgm:prSet presAssocID="{B2C49D8B-8AF1-4E89-8D3E-AC6F4A20BC88}" presName="childNode" presStyleLbl="node1" presStyleIdx="19" presStyleCnt="26">
        <dgm:presLayoutVars>
          <dgm:bulletEnabled val="1"/>
        </dgm:presLayoutVars>
      </dgm:prSet>
      <dgm:spPr/>
    </dgm:pt>
    <dgm:pt modelId="{A5DD2E72-6D4A-4579-A75A-8D7EEFC61E32}" type="pres">
      <dgm:prSet presAssocID="{F5BC3B7C-F28E-4504-A469-B4A6F099CAD4}" presName="aSpace" presStyleCnt="0"/>
      <dgm:spPr/>
    </dgm:pt>
    <dgm:pt modelId="{F953A935-CCDF-4F98-B18E-7D0E79BA8115}" type="pres">
      <dgm:prSet presAssocID="{F777D8E2-7493-44B1-A805-9A2FBC37FF60}" presName="compNode" presStyleCnt="0"/>
      <dgm:spPr/>
    </dgm:pt>
    <dgm:pt modelId="{FE511C5A-419C-4409-A550-FEF2807E55E7}" type="pres">
      <dgm:prSet presAssocID="{F777D8E2-7493-44B1-A805-9A2FBC37FF60}" presName="aNode" presStyleLbl="bgShp" presStyleIdx="10" presStyleCnt="13"/>
      <dgm:spPr/>
    </dgm:pt>
    <dgm:pt modelId="{96285AFF-05C2-4C57-9945-3F4A83B3C604}" type="pres">
      <dgm:prSet presAssocID="{F777D8E2-7493-44B1-A805-9A2FBC37FF60}" presName="textNode" presStyleLbl="bgShp" presStyleIdx="10" presStyleCnt="13"/>
      <dgm:spPr/>
    </dgm:pt>
    <dgm:pt modelId="{C328F465-3B6F-4FAD-9B2F-E02D6973C4C9}" type="pres">
      <dgm:prSet presAssocID="{F777D8E2-7493-44B1-A805-9A2FBC37FF60}" presName="compChildNode" presStyleCnt="0"/>
      <dgm:spPr/>
    </dgm:pt>
    <dgm:pt modelId="{AAA2F92C-B253-4714-92F8-D0C25719A007}" type="pres">
      <dgm:prSet presAssocID="{F777D8E2-7493-44B1-A805-9A2FBC37FF60}" presName="theInnerList" presStyleCnt="0"/>
      <dgm:spPr/>
    </dgm:pt>
    <dgm:pt modelId="{AC91C31F-CE91-47A2-9C04-CAF41310FA74}" type="pres">
      <dgm:prSet presAssocID="{D4CB6C9F-AA0F-4942-A143-1B556D543465}" presName="childNode" presStyleLbl="node1" presStyleIdx="20" presStyleCnt="26">
        <dgm:presLayoutVars>
          <dgm:bulletEnabled val="1"/>
        </dgm:presLayoutVars>
      </dgm:prSet>
      <dgm:spPr/>
    </dgm:pt>
    <dgm:pt modelId="{16AC3141-F6E6-4290-8285-FDC37D30B748}" type="pres">
      <dgm:prSet presAssocID="{D4CB6C9F-AA0F-4942-A143-1B556D543465}" presName="aSpace2" presStyleCnt="0"/>
      <dgm:spPr/>
    </dgm:pt>
    <dgm:pt modelId="{6F7069C7-05DD-4709-A508-9E18A2CE7F73}" type="pres">
      <dgm:prSet presAssocID="{03D8C3B0-33FA-4496-A919-410B5E5DAA69}" presName="childNode" presStyleLbl="node1" presStyleIdx="21" presStyleCnt="26">
        <dgm:presLayoutVars>
          <dgm:bulletEnabled val="1"/>
        </dgm:presLayoutVars>
      </dgm:prSet>
      <dgm:spPr/>
    </dgm:pt>
    <dgm:pt modelId="{77520B97-3C91-4033-8724-F86551A78F0D}" type="pres">
      <dgm:prSet presAssocID="{F777D8E2-7493-44B1-A805-9A2FBC37FF60}" presName="aSpace" presStyleCnt="0"/>
      <dgm:spPr/>
    </dgm:pt>
    <dgm:pt modelId="{B9138EEC-7341-40FB-8DE9-92711001A37B}" type="pres">
      <dgm:prSet presAssocID="{AC1208FF-9301-4B59-962A-51015D5DB2DE}" presName="compNode" presStyleCnt="0"/>
      <dgm:spPr/>
    </dgm:pt>
    <dgm:pt modelId="{8EBACAFD-3658-4A05-89C8-DE468CFAA037}" type="pres">
      <dgm:prSet presAssocID="{AC1208FF-9301-4B59-962A-51015D5DB2DE}" presName="aNode" presStyleLbl="bgShp" presStyleIdx="11" presStyleCnt="13"/>
      <dgm:spPr/>
    </dgm:pt>
    <dgm:pt modelId="{28E5197B-E1AF-4BEE-A419-89C6D4A16BF0}" type="pres">
      <dgm:prSet presAssocID="{AC1208FF-9301-4B59-962A-51015D5DB2DE}" presName="textNode" presStyleLbl="bgShp" presStyleIdx="11" presStyleCnt="13"/>
      <dgm:spPr/>
    </dgm:pt>
    <dgm:pt modelId="{12198E52-426B-4BF9-ACC0-4640AFEC1427}" type="pres">
      <dgm:prSet presAssocID="{AC1208FF-9301-4B59-962A-51015D5DB2DE}" presName="compChildNode" presStyleCnt="0"/>
      <dgm:spPr/>
    </dgm:pt>
    <dgm:pt modelId="{F0D4400F-AB39-4CE4-B844-B7D509983DED}" type="pres">
      <dgm:prSet presAssocID="{AC1208FF-9301-4B59-962A-51015D5DB2DE}" presName="theInnerList" presStyleCnt="0"/>
      <dgm:spPr/>
    </dgm:pt>
    <dgm:pt modelId="{96CEF7A4-E0FF-41FE-8C7C-7A9C088669DF}" type="pres">
      <dgm:prSet presAssocID="{2AE5BAC9-7482-461E-8946-006DDBBC04C8}" presName="childNode" presStyleLbl="node1" presStyleIdx="22" presStyleCnt="26">
        <dgm:presLayoutVars>
          <dgm:bulletEnabled val="1"/>
        </dgm:presLayoutVars>
      </dgm:prSet>
      <dgm:spPr/>
    </dgm:pt>
    <dgm:pt modelId="{6D69C1CF-5EEC-4FC1-AC4D-82BBF9451E8B}" type="pres">
      <dgm:prSet presAssocID="{2AE5BAC9-7482-461E-8946-006DDBBC04C8}" presName="aSpace2" presStyleCnt="0"/>
      <dgm:spPr/>
    </dgm:pt>
    <dgm:pt modelId="{196C442B-E3D9-4F97-B57E-8FB4AF5DC7A5}" type="pres">
      <dgm:prSet presAssocID="{18155AAB-5C2F-4E0C-91F8-3056C9FB2DE5}" presName="childNode" presStyleLbl="node1" presStyleIdx="23" presStyleCnt="26">
        <dgm:presLayoutVars>
          <dgm:bulletEnabled val="1"/>
        </dgm:presLayoutVars>
      </dgm:prSet>
      <dgm:spPr/>
    </dgm:pt>
    <dgm:pt modelId="{3EB8E509-8196-43E1-9DD1-879C29C86F32}" type="pres">
      <dgm:prSet presAssocID="{AC1208FF-9301-4B59-962A-51015D5DB2DE}" presName="aSpace" presStyleCnt="0"/>
      <dgm:spPr/>
    </dgm:pt>
    <dgm:pt modelId="{8E08D33B-87B1-4483-8C0F-4FE3A6742ED3}" type="pres">
      <dgm:prSet presAssocID="{2207CCB1-6CA2-4D80-BCE6-13BF19BDAAA2}" presName="compNode" presStyleCnt="0"/>
      <dgm:spPr/>
    </dgm:pt>
    <dgm:pt modelId="{D1BDC23C-299F-48B1-B7EC-756FDC504ACB}" type="pres">
      <dgm:prSet presAssocID="{2207CCB1-6CA2-4D80-BCE6-13BF19BDAAA2}" presName="aNode" presStyleLbl="bgShp" presStyleIdx="12" presStyleCnt="13"/>
      <dgm:spPr/>
    </dgm:pt>
    <dgm:pt modelId="{603DE856-1EC4-4C40-9F1A-BE83E06603EF}" type="pres">
      <dgm:prSet presAssocID="{2207CCB1-6CA2-4D80-BCE6-13BF19BDAAA2}" presName="textNode" presStyleLbl="bgShp" presStyleIdx="12" presStyleCnt="13"/>
      <dgm:spPr/>
    </dgm:pt>
    <dgm:pt modelId="{F2E5D346-E82A-40B4-BD8F-B2B1D29D1FB8}" type="pres">
      <dgm:prSet presAssocID="{2207CCB1-6CA2-4D80-BCE6-13BF19BDAAA2}" presName="compChildNode" presStyleCnt="0"/>
      <dgm:spPr/>
    </dgm:pt>
    <dgm:pt modelId="{425D1A3A-0140-47A0-AAB8-2497A0CA2E8C}" type="pres">
      <dgm:prSet presAssocID="{2207CCB1-6CA2-4D80-BCE6-13BF19BDAAA2}" presName="theInnerList" presStyleCnt="0"/>
      <dgm:spPr/>
    </dgm:pt>
    <dgm:pt modelId="{9C290392-79DD-4E83-8024-DBDF23E428B7}" type="pres">
      <dgm:prSet presAssocID="{C16EB68F-2221-467D-A199-EF8332921ED7}" presName="childNode" presStyleLbl="node1" presStyleIdx="24" presStyleCnt="26">
        <dgm:presLayoutVars>
          <dgm:bulletEnabled val="1"/>
        </dgm:presLayoutVars>
      </dgm:prSet>
      <dgm:spPr/>
    </dgm:pt>
    <dgm:pt modelId="{C9B12F75-6A43-4EA5-AE2F-BFA990CB08E3}" type="pres">
      <dgm:prSet presAssocID="{C16EB68F-2221-467D-A199-EF8332921ED7}" presName="aSpace2" presStyleCnt="0"/>
      <dgm:spPr/>
    </dgm:pt>
    <dgm:pt modelId="{97B6BA4F-233A-4FA1-A389-230D17270C9E}" type="pres">
      <dgm:prSet presAssocID="{DE9A2A72-9921-42DF-9967-F761D29AB6E5}" presName="childNode" presStyleLbl="node1" presStyleIdx="25" presStyleCnt="26">
        <dgm:presLayoutVars>
          <dgm:bulletEnabled val="1"/>
        </dgm:presLayoutVars>
      </dgm:prSet>
      <dgm:spPr/>
    </dgm:pt>
  </dgm:ptLst>
  <dgm:cxnLst>
    <dgm:cxn modelId="{390F9202-BF20-4E30-B567-C17704EC62C6}" srcId="{62293EAF-FFBC-4E00-B7BC-5FE9962ECFD4}" destId="{D9A6D7CF-BA70-4B8F-854B-1EE8044CC4E8}" srcOrd="1" destOrd="0" parTransId="{9F43C5A9-1369-4534-A267-9E5ABDD734DA}" sibTransId="{AB4AC1CB-3D2F-43E1-9792-AD8750A923BD}"/>
    <dgm:cxn modelId="{28A1A304-6BC4-4F2C-8D9E-B5F074DBF9D6}" type="presOf" srcId="{F5BC3B7C-F28E-4504-A469-B4A6F099CAD4}" destId="{44CA56E8-F18F-4124-9C9A-F067C3A5C59D}" srcOrd="0" destOrd="0" presId="urn:microsoft.com/office/officeart/2005/8/layout/lProcess2"/>
    <dgm:cxn modelId="{EA1D710B-DBD9-4979-BC2F-50B29CD8DD18}" type="presOf" srcId="{7E3BE78C-AA14-4907-A226-D31CF00B44AE}" destId="{DB496A4F-B95A-48F0-9401-78AAF0866B31}" srcOrd="0" destOrd="0" presId="urn:microsoft.com/office/officeart/2005/8/layout/lProcess2"/>
    <dgm:cxn modelId="{A6164010-C6C2-4597-BF47-23B2BCCECE10}" type="presOf" srcId="{4DE4A862-29CA-4317-BB92-286F0A9B28AD}" destId="{B4A32666-821A-4A52-BDFB-7283E16C461C}" srcOrd="1" destOrd="0" presId="urn:microsoft.com/office/officeart/2005/8/layout/lProcess2"/>
    <dgm:cxn modelId="{21888313-EE67-46D7-A33A-5D2C09900CEE}" type="presOf" srcId="{2AE5BAC9-7482-461E-8946-006DDBBC04C8}" destId="{96CEF7A4-E0FF-41FE-8C7C-7A9C088669DF}" srcOrd="0" destOrd="0" presId="urn:microsoft.com/office/officeart/2005/8/layout/lProcess2"/>
    <dgm:cxn modelId="{32887715-2489-4A53-B984-E34EEDC55BEE}" srcId="{CA8C1D0D-E722-436B-BF18-2F453AEAC8DD}" destId="{2F7BD49B-89F1-4FF4-AB1B-D5F9B96682EF}" srcOrd="3" destOrd="0" parTransId="{24669E5F-41AD-4279-BEC4-BADCBA3D45DE}" sibTransId="{40760C17-47B1-4F62-A5CB-FA2259636667}"/>
    <dgm:cxn modelId="{D2B07818-A363-4DC2-B70F-92F84D6F1548}" type="presOf" srcId="{4DE4A862-29CA-4317-BB92-286F0A9B28AD}" destId="{09C9CA9D-37E0-4B21-AF86-5CA1625F40EF}" srcOrd="0" destOrd="0" presId="urn:microsoft.com/office/officeart/2005/8/layout/lProcess2"/>
    <dgm:cxn modelId="{2FBC401B-E4E6-458E-B4BB-50604C5DF03B}" srcId="{08AA1C2E-7B50-480F-993A-8B817742E908}" destId="{9208E326-DF42-4B78-B787-F6AE1A060F11}" srcOrd="1" destOrd="0" parTransId="{A1715E77-7B03-44E5-B2CA-9A3FA9BC58CA}" sibTransId="{2C8790DB-83CD-42E7-BA79-92811C50254A}"/>
    <dgm:cxn modelId="{D9532923-C5FE-4011-87CA-2B227B417B68}" srcId="{CA8C1D0D-E722-436B-BF18-2F453AEAC8DD}" destId="{62293EAF-FFBC-4E00-B7BC-5FE9962ECFD4}" srcOrd="7" destOrd="0" parTransId="{8766DD3B-DA25-4EBA-9FC8-C4A1AE1EEB69}" sibTransId="{6B6C0C04-2DA4-49E7-9292-73064BEBF320}"/>
    <dgm:cxn modelId="{4FA01529-525F-419D-8440-DF37D78B438B}" type="presOf" srcId="{BA46E6F8-6EBF-464C-AABD-23C7A09AFD13}" destId="{7E92AE57-69FC-4CF8-B880-0DADDB25AA00}" srcOrd="0" destOrd="0" presId="urn:microsoft.com/office/officeart/2005/8/layout/lProcess2"/>
    <dgm:cxn modelId="{0DEBB32E-5BDC-4731-84A8-FE4199FF7B44}" srcId="{CA8C1D0D-E722-436B-BF18-2F453AEAC8DD}" destId="{6888A995-9E57-49B6-8594-406345562D3C}" srcOrd="8" destOrd="0" parTransId="{9806F4C0-C7BB-454E-A4ED-26EB926C0E99}" sibTransId="{A7309351-E773-411B-B683-BAA183A01058}"/>
    <dgm:cxn modelId="{C8E86D30-0C38-4A43-81BC-63D07662E682}" srcId="{2F7BD49B-89F1-4FF4-AB1B-D5F9B96682EF}" destId="{3D5085AB-E0E1-4D10-84AC-41A45317D146}" srcOrd="1" destOrd="0" parTransId="{D2A59C61-83E5-4E8B-A1FB-F62EC36F88C7}" sibTransId="{DF776933-DBC3-4FEB-B18F-61390D34E0A2}"/>
    <dgm:cxn modelId="{8AFFFC30-DCE9-4C46-8E7C-03B0CD0F20CB}" type="presOf" srcId="{CA8C1D0D-E722-436B-BF18-2F453AEAC8DD}" destId="{10A7CF04-914B-455B-8D3F-984C98288DB4}" srcOrd="0" destOrd="0" presId="urn:microsoft.com/office/officeart/2005/8/layout/lProcess2"/>
    <dgm:cxn modelId="{53E12331-AFCB-4744-9A61-DAEF30CF1110}" srcId="{AC1208FF-9301-4B59-962A-51015D5DB2DE}" destId="{2AE5BAC9-7482-461E-8946-006DDBBC04C8}" srcOrd="0" destOrd="0" parTransId="{8D0BE6B5-B12F-485F-A551-E130614DAC4D}" sibTransId="{B65FF5CE-14D9-4EB5-B91B-E0E0855EE473}"/>
    <dgm:cxn modelId="{E5680F39-D2D3-43C5-A1CD-74DDE50D6BEB}" type="presOf" srcId="{18155AAB-5C2F-4E0C-91F8-3056C9FB2DE5}" destId="{196C442B-E3D9-4F97-B57E-8FB4AF5DC7A5}" srcOrd="0" destOrd="0" presId="urn:microsoft.com/office/officeart/2005/8/layout/lProcess2"/>
    <dgm:cxn modelId="{2A2D083B-0DD9-4E0B-8273-6BBD31A53651}" type="presOf" srcId="{1E04D2F3-25EE-4EEE-99C8-695718F34F7E}" destId="{F01A1D35-41F7-4EA2-8EFE-770091A4C22F}" srcOrd="0" destOrd="0" presId="urn:microsoft.com/office/officeart/2005/8/layout/lProcess2"/>
    <dgm:cxn modelId="{FB91223B-6E6B-40C4-8995-10F6AC1FE6C8}" srcId="{6CCF2EB7-07B0-4069-BE06-EF138564574F}" destId="{F76ACD4C-ED5A-4E6E-B787-62EF3E22D241}" srcOrd="1" destOrd="0" parTransId="{C32543F5-C2EA-4016-A97E-57B80A55E480}" sibTransId="{9401F998-C406-4881-A9B2-1474CB737C8D}"/>
    <dgm:cxn modelId="{9FF1873F-D8E7-4910-8C7B-507A7B5AF71D}" srcId="{CA8C1D0D-E722-436B-BF18-2F453AEAC8DD}" destId="{2207CCB1-6CA2-4D80-BCE6-13BF19BDAAA2}" srcOrd="12" destOrd="0" parTransId="{31FA8402-D645-4D8C-A96E-956824167DDB}" sibTransId="{1FE0D86E-1A02-49E5-9A9D-F0C06688C595}"/>
    <dgm:cxn modelId="{E4CBB45C-59B4-4598-A921-3915FFBC0972}" srcId="{AC1208FF-9301-4B59-962A-51015D5DB2DE}" destId="{18155AAB-5C2F-4E0C-91F8-3056C9FB2DE5}" srcOrd="1" destOrd="0" parTransId="{1E116A4C-C4BF-4E94-AE9E-AA7EE281634F}" sibTransId="{36DDEFFB-B1F3-45DF-B3F6-8D05EC8B0C44}"/>
    <dgm:cxn modelId="{6F2E4041-E6EC-439C-9048-0A037FCB3F05}" type="presOf" srcId="{551C3B46-319F-422A-B08D-9493BA3D668A}" destId="{B7A6365E-4751-4E55-B2B9-8F4CA668F36E}" srcOrd="0" destOrd="0" presId="urn:microsoft.com/office/officeart/2005/8/layout/lProcess2"/>
    <dgm:cxn modelId="{EBE23342-2BD1-48CD-BD46-D2BA0D4FD8C9}" type="presOf" srcId="{6C78FC82-C5A2-462A-A2BA-8FA68E603577}" destId="{EFEA5C69-9149-48C2-9439-820996D88387}" srcOrd="0" destOrd="0" presId="urn:microsoft.com/office/officeart/2005/8/layout/lProcess2"/>
    <dgm:cxn modelId="{93326142-1E5A-429D-BDDD-204157351264}" srcId="{08AA1C2E-7B50-480F-993A-8B817742E908}" destId="{73FE3E54-65C0-4D5E-AA34-FFE04113FFE7}" srcOrd="0" destOrd="0" parTransId="{A1C4CD49-5F14-405C-9B86-6D938519498B}" sibTransId="{7566B497-2DFF-490B-9629-5350963621F6}"/>
    <dgm:cxn modelId="{2943DC62-152B-431D-9A8D-AD9FD4B24E31}" type="presOf" srcId="{62293EAF-FFBC-4E00-B7BC-5FE9962ECFD4}" destId="{6D05F99D-02E0-4CC1-A9DB-6C957962A100}" srcOrd="0" destOrd="0" presId="urn:microsoft.com/office/officeart/2005/8/layout/lProcess2"/>
    <dgm:cxn modelId="{F44CA943-A109-42B7-9E69-C9C87F86A49D}" type="presOf" srcId="{AC1208FF-9301-4B59-962A-51015D5DB2DE}" destId="{8EBACAFD-3658-4A05-89C8-DE468CFAA037}" srcOrd="0" destOrd="0" presId="urn:microsoft.com/office/officeart/2005/8/layout/lProcess2"/>
    <dgm:cxn modelId="{CBE42D44-7357-43B3-918A-7C33D895C252}" srcId="{CA8C1D0D-E722-436B-BF18-2F453AEAC8DD}" destId="{DEF84CFE-EECB-45F5-ADD7-AEA89E62A84F}" srcOrd="2" destOrd="0" parTransId="{87BD39E8-0BDA-42A7-80B4-3B64BD642CA7}" sibTransId="{EF265929-8617-4C07-B2FD-EFB43773AFF6}"/>
    <dgm:cxn modelId="{DB759E44-AABC-4AA7-8782-3ED6CD5C1506}" srcId="{6888A995-9E57-49B6-8594-406345562D3C}" destId="{BA46E6F8-6EBF-464C-AABD-23C7A09AFD13}" srcOrd="1" destOrd="0" parTransId="{636DCA28-A6D7-4839-9718-9162C055C5DF}" sibTransId="{3E56A4E0-A515-4AE5-9247-5C3D3B10F0D1}"/>
    <dgm:cxn modelId="{46661165-2DE0-4CCD-BADE-6CFDEA8A9620}" type="presOf" srcId="{F777D8E2-7493-44B1-A805-9A2FBC37FF60}" destId="{96285AFF-05C2-4C57-9945-3F4A83B3C604}" srcOrd="1" destOrd="0" presId="urn:microsoft.com/office/officeart/2005/8/layout/lProcess2"/>
    <dgm:cxn modelId="{EDDCB249-7D62-4F5C-8BAB-048CBB3FA9BC}" srcId="{64839319-326F-408E-B840-1310F394390C}" destId="{CCBE3829-3A03-4DCB-9C38-DDD0CEB616E4}" srcOrd="0" destOrd="0" parTransId="{0DCB10F7-6C98-4467-B9E6-0AA6749AAEF2}" sibTransId="{4E2AD608-2B52-46DB-8907-0D845772343F}"/>
    <dgm:cxn modelId="{03354C6A-33BF-4F8F-87C4-90D4700AC18C}" srcId="{CA8C1D0D-E722-436B-BF18-2F453AEAC8DD}" destId="{F777D8E2-7493-44B1-A805-9A2FBC37FF60}" srcOrd="10" destOrd="0" parTransId="{3E38A322-ECAA-4806-BF5F-56B1EB63B941}" sibTransId="{27CA6D47-B86F-4D19-9810-2405CDAAF3CB}"/>
    <dgm:cxn modelId="{F1918D6B-9637-428B-89BC-FD02CCA1C1F7}" srcId="{DEF84CFE-EECB-45F5-ADD7-AEA89E62A84F}" destId="{1E04D2F3-25EE-4EEE-99C8-695718F34F7E}" srcOrd="1" destOrd="0" parTransId="{1FDDD7CD-0E30-4E32-811D-24BFF93829A1}" sibTransId="{F4656395-0933-4C3A-B632-A34AB067CAD3}"/>
    <dgm:cxn modelId="{5F75886C-5B73-413F-8FC4-3DD3045C1415}" type="presOf" srcId="{D4CB6C9F-AA0F-4942-A143-1B556D543465}" destId="{AC91C31F-CE91-47A2-9C04-CAF41310FA74}" srcOrd="0" destOrd="0" presId="urn:microsoft.com/office/officeart/2005/8/layout/lProcess2"/>
    <dgm:cxn modelId="{AF50AF6C-2834-4558-888A-1AC5FDEBE2D0}" srcId="{CA8C1D0D-E722-436B-BF18-2F453AEAC8DD}" destId="{08AA1C2E-7B50-480F-993A-8B817742E908}" srcOrd="6" destOrd="0" parTransId="{0B6651C1-5BEC-4AFD-B411-97C0E76A9F93}" sibTransId="{A5E24DC0-3A16-42E6-88FC-E4D2C767608E}"/>
    <dgm:cxn modelId="{C78ACB6C-C4B2-4C35-B3D2-9938FAAE7327}" srcId="{F5BC3B7C-F28E-4504-A469-B4A6F099CAD4}" destId="{B2C49D8B-8AF1-4E89-8D3E-AC6F4A20BC88}" srcOrd="1" destOrd="0" parTransId="{3826B490-CC21-43BF-9638-EE11BC1D4542}" sibTransId="{2BBCE901-87B8-4ED6-AEA6-1FFB0233A2F9}"/>
    <dgm:cxn modelId="{9D67D84C-B809-4BAB-A697-9C52F1D8C15A}" srcId="{CA8C1D0D-E722-436B-BF18-2F453AEAC8DD}" destId="{64839319-326F-408E-B840-1310F394390C}" srcOrd="0" destOrd="0" parTransId="{682AD006-F3A1-431D-A7B7-25866104806D}" sibTransId="{155EBBE0-5B59-49C0-BD3B-638CEA138284}"/>
    <dgm:cxn modelId="{B357516E-62A1-4E51-B3D3-A2D904F68EBA}" type="presOf" srcId="{617B87A1-13AC-4F89-A0C0-D9BCDECBAE7C}" destId="{7BB93F81-3218-4465-AF90-6932D05BC125}" srcOrd="0" destOrd="0" presId="urn:microsoft.com/office/officeart/2005/8/layout/lProcess2"/>
    <dgm:cxn modelId="{DC30F76E-8507-4622-BDF1-FFDDB5855D80}" type="presOf" srcId="{F777D8E2-7493-44B1-A805-9A2FBC37FF60}" destId="{FE511C5A-419C-4409-A550-FEF2807E55E7}" srcOrd="0" destOrd="0" presId="urn:microsoft.com/office/officeart/2005/8/layout/lProcess2"/>
    <dgm:cxn modelId="{FC9C0971-BAEF-4E1D-85CB-C684B385C89C}" srcId="{64839319-326F-408E-B840-1310F394390C}" destId="{F45F37E1-B8DB-4B8B-A440-C339DFE0841B}" srcOrd="1" destOrd="0" parTransId="{40846045-2271-4508-B79E-DD428855593F}" sibTransId="{B59AE0C5-C448-4580-80ED-C105C8E159C4}"/>
    <dgm:cxn modelId="{EAA07952-151B-4C4A-BFCE-068D8B8C1D19}" type="presOf" srcId="{62293EAF-FFBC-4E00-B7BC-5FE9962ECFD4}" destId="{84DEECDF-9069-4E9B-A283-F9CEC8C6CF4D}" srcOrd="1" destOrd="0" presId="urn:microsoft.com/office/officeart/2005/8/layout/lProcess2"/>
    <dgm:cxn modelId="{487FDB54-28EF-432E-9359-984F1B6DE1D4}" srcId="{4DE4A862-29CA-4317-BB92-286F0A9B28AD}" destId="{34FD4D72-93B7-4D5F-8B03-63E94CC7C2BC}" srcOrd="1" destOrd="0" parTransId="{FD1AFDB5-452D-4956-ACF2-988453A7CDFD}" sibTransId="{4FECD7FE-9BC5-45B0-A962-AE0337933867}"/>
    <dgm:cxn modelId="{41C2ED78-8284-4E22-B674-F9B5D39D7D8B}" srcId="{CA8C1D0D-E722-436B-BF18-2F453AEAC8DD}" destId="{AC1208FF-9301-4B59-962A-51015D5DB2DE}" srcOrd="11" destOrd="0" parTransId="{835229DE-6C67-4422-BDFC-3797CF89EBDC}" sibTransId="{5850E5DD-70F6-4B0F-9ACD-92D0747EBC9E}"/>
    <dgm:cxn modelId="{B475485A-20D7-41A9-B714-49E95CBB079F}" type="presOf" srcId="{D9A6D7CF-BA70-4B8F-854B-1EE8044CC4E8}" destId="{38907FCD-0568-4FB0-A531-3B6DFC298317}" srcOrd="0" destOrd="0" presId="urn:microsoft.com/office/officeart/2005/8/layout/lProcess2"/>
    <dgm:cxn modelId="{2DDC7D7C-0F9E-4BD7-8B9E-012B567979B4}" srcId="{6C78FC82-C5A2-462A-A2BA-8FA68E603577}" destId="{ABFCC9A7-25B0-4B29-BA6D-81333CFBCD3E}" srcOrd="0" destOrd="0" parTransId="{9BA1BEDF-655B-4DA1-BAB4-5327720E6E16}" sibTransId="{42CCC1B2-11DE-4092-B70D-EFDF54BDD7BF}"/>
    <dgm:cxn modelId="{F73C817F-56CC-446C-855F-08E7E0A18EFC}" srcId="{2207CCB1-6CA2-4D80-BCE6-13BF19BDAAA2}" destId="{C16EB68F-2221-467D-A199-EF8332921ED7}" srcOrd="0" destOrd="0" parTransId="{242053BD-D03E-4D76-B386-AD002FF217C8}" sibTransId="{29FFFD6E-503C-4CEA-96D7-DB769B3C068E}"/>
    <dgm:cxn modelId="{EB516880-4773-43F9-BD4E-F7B085AB73C2}" type="presOf" srcId="{DEF84CFE-EECB-45F5-ADD7-AEA89E62A84F}" destId="{B5172534-C82D-46C6-BE8D-90D3542B97E7}" srcOrd="1" destOrd="0" presId="urn:microsoft.com/office/officeart/2005/8/layout/lProcess2"/>
    <dgm:cxn modelId="{271B8B83-9CB5-426E-9CE2-C85FBB043E0F}" type="presOf" srcId="{F76ACD4C-ED5A-4E6E-B787-62EF3E22D241}" destId="{E7C74818-3318-4A17-AFAD-9D65AB83F248}" srcOrd="0" destOrd="0" presId="urn:microsoft.com/office/officeart/2005/8/layout/lProcess2"/>
    <dgm:cxn modelId="{B4634685-F3EA-4A84-8AAF-BD8BD66BE78F}" type="presOf" srcId="{08AA1C2E-7B50-480F-993A-8B817742E908}" destId="{D1A66957-3CA5-44C5-91E9-D61EB89B49BF}" srcOrd="0" destOrd="0" presId="urn:microsoft.com/office/officeart/2005/8/layout/lProcess2"/>
    <dgm:cxn modelId="{CFF67F86-0F5F-4E65-9D35-05113870EBAF}" type="presOf" srcId="{DE9A2A72-9921-42DF-9967-F761D29AB6E5}" destId="{97B6BA4F-233A-4FA1-A389-230D17270C9E}" srcOrd="0" destOrd="0" presId="urn:microsoft.com/office/officeart/2005/8/layout/lProcess2"/>
    <dgm:cxn modelId="{D0D90A89-BE43-43E6-A9D5-8FAC69AFC025}" type="presOf" srcId="{ABFCC9A7-25B0-4B29-BA6D-81333CFBCD3E}" destId="{2340CACF-E887-4805-817C-2E5D9F157D99}" srcOrd="0" destOrd="0" presId="urn:microsoft.com/office/officeart/2005/8/layout/lProcess2"/>
    <dgm:cxn modelId="{76E19D8B-7BBE-4A2E-B921-46A40C66D0E8}" type="presOf" srcId="{CCBE3829-3A03-4DCB-9C38-DDD0CEB616E4}" destId="{B27E07D3-B5BC-4D00-A1C3-553A9D60D29F}" srcOrd="0" destOrd="0" presId="urn:microsoft.com/office/officeart/2005/8/layout/lProcess2"/>
    <dgm:cxn modelId="{5F8FFC8B-2BCB-464E-A28B-34A3C472A670}" type="presOf" srcId="{73FE3E54-65C0-4D5E-AA34-FFE04113FFE7}" destId="{0FB47F1B-BFC3-489F-9F0C-978EB46D8182}" srcOrd="0" destOrd="0" presId="urn:microsoft.com/office/officeart/2005/8/layout/lProcess2"/>
    <dgm:cxn modelId="{7360FD91-44FF-4501-8706-256103B941DD}" srcId="{CA8C1D0D-E722-436B-BF18-2F453AEAC8DD}" destId="{6CCF2EB7-07B0-4069-BE06-EF138564574F}" srcOrd="4" destOrd="0" parTransId="{5E8D1EAC-A8E4-47A1-94CE-24B5C82E4933}" sibTransId="{0CF90979-8F69-4674-BD39-102ECD186AE4}"/>
    <dgm:cxn modelId="{17867595-F979-4A26-9F55-7C542AAD03E5}" type="presOf" srcId="{429C8184-B49A-4801-97A7-DB0E06A23748}" destId="{FE4BC78F-66F0-450A-AA47-FBC2D57E8439}" srcOrd="0" destOrd="0" presId="urn:microsoft.com/office/officeart/2005/8/layout/lProcess2"/>
    <dgm:cxn modelId="{4368CD98-6975-4A65-9BD2-96D67696DA00}" srcId="{DEF84CFE-EECB-45F5-ADD7-AEA89E62A84F}" destId="{551C3B46-319F-422A-B08D-9493BA3D668A}" srcOrd="0" destOrd="0" parTransId="{A40CC08B-67D2-41E4-A0C9-BE90E0BE7417}" sibTransId="{BCE8DCB2-6B4C-41DA-9B33-CC117EAA314F}"/>
    <dgm:cxn modelId="{2009BC9B-2FD0-4EF6-A2AF-DA3E9F1AA36B}" type="presOf" srcId="{5B2676BC-8711-4228-8768-DD0426EFC2F1}" destId="{DA9B6638-6DA9-49F6-9727-C7EA2DEF12BA}" srcOrd="0" destOrd="0" presId="urn:microsoft.com/office/officeart/2005/8/layout/lProcess2"/>
    <dgm:cxn modelId="{5D9AF09E-B556-4E31-82C0-D90A4AE5C85D}" srcId="{2F7BD49B-89F1-4FF4-AB1B-D5F9B96682EF}" destId="{0347BD24-8D69-408B-9E61-5C1FF7C23557}" srcOrd="0" destOrd="0" parTransId="{C2B5B708-01AF-472A-AD32-BA69476921D3}" sibTransId="{653071B0-4FCF-4827-8089-43274C8B3C13}"/>
    <dgm:cxn modelId="{372AE39F-76B9-47B4-8AE3-EF861F041B94}" type="presOf" srcId="{2F7BD49B-89F1-4FF4-AB1B-D5F9B96682EF}" destId="{60530EA4-DD65-4CB6-B011-3D7082BF66BF}" srcOrd="0" destOrd="0" presId="urn:microsoft.com/office/officeart/2005/8/layout/lProcess2"/>
    <dgm:cxn modelId="{B94FF7A0-E2DA-45B0-B651-B9929DAAED26}" type="presOf" srcId="{C16EB68F-2221-467D-A199-EF8332921ED7}" destId="{9C290392-79DD-4E83-8024-DBDF23E428B7}" srcOrd="0" destOrd="0" presId="urn:microsoft.com/office/officeart/2005/8/layout/lProcess2"/>
    <dgm:cxn modelId="{4CB28EA7-8A8B-4C82-BB0D-1970F1C20658}" srcId="{CA8C1D0D-E722-436B-BF18-2F453AEAC8DD}" destId="{F5BC3B7C-F28E-4504-A469-B4A6F099CAD4}" srcOrd="9" destOrd="0" parTransId="{1F85B5D8-0841-44D1-A8B4-BE2E4E79C588}" sibTransId="{0FA387D0-ABCF-4CBC-A1B6-48A11F1F4791}"/>
    <dgm:cxn modelId="{0A224EAB-E156-44D6-A608-576C43741E8F}" type="presOf" srcId="{ADDEACB7-0358-43FC-955B-9C5D6F455DB3}" destId="{C4B6716B-ED0F-42A4-9136-9BC1B0C0CF32}" srcOrd="0" destOrd="0" presId="urn:microsoft.com/office/officeart/2005/8/layout/lProcess2"/>
    <dgm:cxn modelId="{597185AF-DA74-42F1-95EC-982EF5F3735F}" type="presOf" srcId="{2207CCB1-6CA2-4D80-BCE6-13BF19BDAAA2}" destId="{D1BDC23C-299F-48B1-B7EC-756FDC504ACB}" srcOrd="0" destOrd="0" presId="urn:microsoft.com/office/officeart/2005/8/layout/lProcess2"/>
    <dgm:cxn modelId="{98CDDEB0-9442-4BB9-9AEC-0B57B9397606}" type="presOf" srcId="{DEF84CFE-EECB-45F5-ADD7-AEA89E62A84F}" destId="{35D96CAC-6F9E-448D-9F16-BE697BAC2930}" srcOrd="0" destOrd="0" presId="urn:microsoft.com/office/officeart/2005/8/layout/lProcess2"/>
    <dgm:cxn modelId="{693AC3B1-88FC-4CAC-8A9F-1AEBD76F5243}" srcId="{F5BC3B7C-F28E-4504-A469-B4A6F099CAD4}" destId="{617B87A1-13AC-4F89-A0C0-D9BCDECBAE7C}" srcOrd="0" destOrd="0" parTransId="{4A8AAE63-39D9-47C1-ADA8-C602C17E42AC}" sibTransId="{F3A7AED4-31C2-443E-8270-DB4456CDDA88}"/>
    <dgm:cxn modelId="{70A52FB3-965B-424F-BB89-8AA2DACE0ADF}" type="presOf" srcId="{6C78FC82-C5A2-462A-A2BA-8FA68E603577}" destId="{EF9B39A2-9FE3-4A86-B488-D9DDFC9E63B4}" srcOrd="1" destOrd="0" presId="urn:microsoft.com/office/officeart/2005/8/layout/lProcess2"/>
    <dgm:cxn modelId="{63E37CB8-1147-4A5B-8517-2DB63AE659E6}" type="presOf" srcId="{6CCF2EB7-07B0-4069-BE06-EF138564574F}" destId="{165A987E-12FA-4503-8058-39308FE7B052}" srcOrd="1" destOrd="0" presId="urn:microsoft.com/office/officeart/2005/8/layout/lProcess2"/>
    <dgm:cxn modelId="{168E1CBC-1017-4001-8FD4-EF47BAD629C9}" type="presOf" srcId="{AC1208FF-9301-4B59-962A-51015D5DB2DE}" destId="{28E5197B-E1AF-4BEE-A419-89C6D4A16BF0}" srcOrd="1" destOrd="0" presId="urn:microsoft.com/office/officeart/2005/8/layout/lProcess2"/>
    <dgm:cxn modelId="{A9AE2CBC-197C-4436-8BDD-53CB7A5BC494}" srcId="{F777D8E2-7493-44B1-A805-9A2FBC37FF60}" destId="{D4CB6C9F-AA0F-4942-A143-1B556D543465}" srcOrd="0" destOrd="0" parTransId="{C868A767-1437-48E5-8462-08695391E033}" sibTransId="{3778C5E1-FBAE-4084-A574-8962829D91FF}"/>
    <dgm:cxn modelId="{B362FEBE-1F2C-43DD-8C0D-4D6DBCD8D7CA}" srcId="{6888A995-9E57-49B6-8594-406345562D3C}" destId="{8C6DA5BC-5D37-4875-9432-CD3F6D0D5A2F}" srcOrd="0" destOrd="0" parTransId="{9BD5FE46-B01B-4BC7-8466-5CF29E26B758}" sibTransId="{9A1D62A0-7F1C-4C48-B590-D1BB86E524C2}"/>
    <dgm:cxn modelId="{4CDA7BC2-74F7-448B-944A-9E4AE1318417}" type="presOf" srcId="{B2C49D8B-8AF1-4E89-8D3E-AC6F4A20BC88}" destId="{DBD077B1-C7A5-4746-8D70-9BC34127FD4A}" srcOrd="0" destOrd="0" presId="urn:microsoft.com/office/officeart/2005/8/layout/lProcess2"/>
    <dgm:cxn modelId="{894D6DC8-D25F-4EDD-9CEC-5AC7152FA4A8}" srcId="{4DE4A862-29CA-4317-BB92-286F0A9B28AD}" destId="{5B2676BC-8711-4228-8768-DD0426EFC2F1}" srcOrd="0" destOrd="0" parTransId="{7149605A-B538-4518-AD51-FD4A30EB96DF}" sibTransId="{0EBB8C22-ABC9-477E-9E41-4AE72A1CF501}"/>
    <dgm:cxn modelId="{4FEEA0CA-4E63-4BC9-A95B-227DDD5E7F43}" type="presOf" srcId="{F5BC3B7C-F28E-4504-A469-B4A6F099CAD4}" destId="{05345FFD-40F2-40CA-94E9-7E525F09B79F}" srcOrd="1" destOrd="0" presId="urn:microsoft.com/office/officeart/2005/8/layout/lProcess2"/>
    <dgm:cxn modelId="{8BFBF5CC-FC67-47F4-AF29-C99DCB1BB30C}" type="presOf" srcId="{03D8C3B0-33FA-4496-A919-410B5E5DAA69}" destId="{6F7069C7-05DD-4709-A508-9E18A2CE7F73}" srcOrd="0" destOrd="0" presId="urn:microsoft.com/office/officeart/2005/8/layout/lProcess2"/>
    <dgm:cxn modelId="{31902BCF-569F-478A-BE60-9002456FA901}" type="presOf" srcId="{6888A995-9E57-49B6-8594-406345562D3C}" destId="{9D96A62B-7D25-4B75-859A-902AC5EFDB11}" srcOrd="1" destOrd="0" presId="urn:microsoft.com/office/officeart/2005/8/layout/lProcess2"/>
    <dgm:cxn modelId="{5E8482CF-FAF5-4411-94CE-C2E7E933DF98}" type="presOf" srcId="{2F7BD49B-89F1-4FF4-AB1B-D5F9B96682EF}" destId="{9D3DA7EC-E999-4B16-AC14-292B457B02FE}" srcOrd="1" destOrd="0" presId="urn:microsoft.com/office/officeart/2005/8/layout/lProcess2"/>
    <dgm:cxn modelId="{E17302D2-A3BA-49C4-8137-5F54FC867024}" srcId="{F777D8E2-7493-44B1-A805-9A2FBC37FF60}" destId="{03D8C3B0-33FA-4496-A919-410B5E5DAA69}" srcOrd="1" destOrd="0" parTransId="{1C5A3B63-4AD6-4A81-8F3C-01DA7B94A1EC}" sibTransId="{E27F644C-D639-4B82-AE1A-34C227F55700}"/>
    <dgm:cxn modelId="{8E3BF0D2-EA1A-4A04-8F06-B0B27D672118}" type="presOf" srcId="{2207CCB1-6CA2-4D80-BCE6-13BF19BDAAA2}" destId="{603DE856-1EC4-4C40-9F1A-BE83E06603EF}" srcOrd="1" destOrd="0" presId="urn:microsoft.com/office/officeart/2005/8/layout/lProcess2"/>
    <dgm:cxn modelId="{D3B414D9-48A5-428E-90E1-E15EEEF0EA1C}" type="presOf" srcId="{9208E326-DF42-4B78-B787-F6AE1A060F11}" destId="{D613F034-C350-47F9-9C4B-A01A58125B37}" srcOrd="0" destOrd="0" presId="urn:microsoft.com/office/officeart/2005/8/layout/lProcess2"/>
    <dgm:cxn modelId="{A007B2DB-4AC9-457E-85BC-B684A4C770C2}" srcId="{2207CCB1-6CA2-4D80-BCE6-13BF19BDAAA2}" destId="{DE9A2A72-9921-42DF-9967-F761D29AB6E5}" srcOrd="1" destOrd="0" parTransId="{B2C22C73-9632-4551-B7B9-924BFA3112FF}" sibTransId="{DA5C8309-0085-41C9-BA92-08BD31D552AA}"/>
    <dgm:cxn modelId="{193D97DC-260F-4299-B36B-533F7925A3E8}" type="presOf" srcId="{34FD4D72-93B7-4D5F-8B03-63E94CC7C2BC}" destId="{2BDA95D7-3F44-47AE-9E6C-079D812687F8}" srcOrd="0" destOrd="0" presId="urn:microsoft.com/office/officeart/2005/8/layout/lProcess2"/>
    <dgm:cxn modelId="{DEA1C5E5-D4C4-4E80-8039-EDE211607448}" srcId="{6CCF2EB7-07B0-4069-BE06-EF138564574F}" destId="{7E3BE78C-AA14-4907-A226-D31CF00B44AE}" srcOrd="0" destOrd="0" parTransId="{8899C9BF-0BC2-4DBB-ABB1-9AB5C77382A6}" sibTransId="{E3688C31-A972-468F-B373-839D080DB281}"/>
    <dgm:cxn modelId="{10DE59E6-BDCB-4E08-9207-4A2769451297}" type="presOf" srcId="{64839319-326F-408E-B840-1310F394390C}" destId="{F8192732-F24D-47D0-A308-8B4D466A1B30}" srcOrd="1" destOrd="0" presId="urn:microsoft.com/office/officeart/2005/8/layout/lProcess2"/>
    <dgm:cxn modelId="{90AD6BE8-0E54-4EA6-AA16-D64B85CDB77F}" type="presOf" srcId="{3D5085AB-E0E1-4D10-84AC-41A45317D146}" destId="{63B96D79-F683-46AA-B811-85F1E88C19ED}" srcOrd="0" destOrd="0" presId="urn:microsoft.com/office/officeart/2005/8/layout/lProcess2"/>
    <dgm:cxn modelId="{E67A4AF0-98CB-4B46-B96D-B8343C35399D}" srcId="{CA8C1D0D-E722-436B-BF18-2F453AEAC8DD}" destId="{4DE4A862-29CA-4317-BB92-286F0A9B28AD}" srcOrd="1" destOrd="0" parTransId="{9071DF15-D8BC-4815-8227-8A4739B2D99C}" sibTransId="{B5C6A591-7228-4C19-A14C-5F8208E56170}"/>
    <dgm:cxn modelId="{85447AF1-A9DE-478E-B786-FDE8EFBB734D}" type="presOf" srcId="{08AA1C2E-7B50-480F-993A-8B817742E908}" destId="{8BB653ED-1232-4F3D-93E9-C8268A189A39}" srcOrd="1" destOrd="0" presId="urn:microsoft.com/office/officeart/2005/8/layout/lProcess2"/>
    <dgm:cxn modelId="{53EEC7F1-39A2-4791-8C7B-4DD50483BE5F}" type="presOf" srcId="{F45F37E1-B8DB-4B8B-A440-C339DFE0841B}" destId="{23664057-89EB-4CDC-A8A0-83A55AB56C88}" srcOrd="0" destOrd="0" presId="urn:microsoft.com/office/officeart/2005/8/layout/lProcess2"/>
    <dgm:cxn modelId="{C08CEFF1-789B-4821-B54B-E649CB053A22}" type="presOf" srcId="{0347BD24-8D69-408B-9E61-5C1FF7C23557}" destId="{073B95B6-5690-473B-868E-CC0342CE205E}" srcOrd="0" destOrd="0" presId="urn:microsoft.com/office/officeart/2005/8/layout/lProcess2"/>
    <dgm:cxn modelId="{413572F2-7DA9-406A-B265-E33B0C003B3D}" type="presOf" srcId="{64839319-326F-408E-B840-1310F394390C}" destId="{71FD7F9E-0B4A-4FD4-AD3C-1F4F5EB7996A}" srcOrd="0" destOrd="0" presId="urn:microsoft.com/office/officeart/2005/8/layout/lProcess2"/>
    <dgm:cxn modelId="{1BB981F2-C757-49A3-9086-F4E661337454}" srcId="{62293EAF-FFBC-4E00-B7BC-5FE9962ECFD4}" destId="{429C8184-B49A-4801-97A7-DB0E06A23748}" srcOrd="0" destOrd="0" parTransId="{4AA3A73B-451C-4D47-8234-072507A088C2}" sibTransId="{4E6DBF1B-6891-4E75-BE27-889A8DE74281}"/>
    <dgm:cxn modelId="{A19BA8F8-7550-4C3B-AF7E-DEE2D3045DB8}" type="presOf" srcId="{6888A995-9E57-49B6-8594-406345562D3C}" destId="{D62B4CEF-4F47-41FD-970C-86027AD96AE0}" srcOrd="0" destOrd="0" presId="urn:microsoft.com/office/officeart/2005/8/layout/lProcess2"/>
    <dgm:cxn modelId="{517CFCF9-E8C1-4502-BF8D-5A6FB6C485C9}" type="presOf" srcId="{6CCF2EB7-07B0-4069-BE06-EF138564574F}" destId="{2F0825AF-F76E-47DC-8138-EA47FCF8E6CB}" srcOrd="0" destOrd="0" presId="urn:microsoft.com/office/officeart/2005/8/layout/lProcess2"/>
    <dgm:cxn modelId="{909F2FFB-DBBF-483B-932D-CC0193FDB7A9}" srcId="{6C78FC82-C5A2-462A-A2BA-8FA68E603577}" destId="{ADDEACB7-0358-43FC-955B-9C5D6F455DB3}" srcOrd="1" destOrd="0" parTransId="{7F9784DD-DA1A-438D-8D83-9DAB5088C338}" sibTransId="{F1414CEA-8064-4A33-9B06-6824992BD1A7}"/>
    <dgm:cxn modelId="{7AF722FC-C662-44F1-836D-FFA34F9A0018}" type="presOf" srcId="{8C6DA5BC-5D37-4875-9432-CD3F6D0D5A2F}" destId="{6D6C098C-9D09-4A40-AD39-9532265DFCF9}" srcOrd="0" destOrd="0" presId="urn:microsoft.com/office/officeart/2005/8/layout/lProcess2"/>
    <dgm:cxn modelId="{9AAD30FD-5A0A-4EE2-BBC9-FC03B26430BD}" srcId="{CA8C1D0D-E722-436B-BF18-2F453AEAC8DD}" destId="{6C78FC82-C5A2-462A-A2BA-8FA68E603577}" srcOrd="5" destOrd="0" parTransId="{666F522C-7B64-403B-91F3-1E35787D7A1B}" sibTransId="{010028FB-5B2D-4B73-90C2-368C49F7F3E3}"/>
    <dgm:cxn modelId="{FA884223-1FF8-4880-A722-BA545A4FDA5C}" type="presParOf" srcId="{10A7CF04-914B-455B-8D3F-984C98288DB4}" destId="{71F230E7-426E-4EC2-9AE4-AC8D94FDC05B}" srcOrd="0" destOrd="0" presId="urn:microsoft.com/office/officeart/2005/8/layout/lProcess2"/>
    <dgm:cxn modelId="{05189655-9649-4B7D-A082-18DF9CD354C6}" type="presParOf" srcId="{71F230E7-426E-4EC2-9AE4-AC8D94FDC05B}" destId="{71FD7F9E-0B4A-4FD4-AD3C-1F4F5EB7996A}" srcOrd="0" destOrd="0" presId="urn:microsoft.com/office/officeart/2005/8/layout/lProcess2"/>
    <dgm:cxn modelId="{430379B8-DAFA-4287-B9F6-E0B754C9A8D8}" type="presParOf" srcId="{71F230E7-426E-4EC2-9AE4-AC8D94FDC05B}" destId="{F8192732-F24D-47D0-A308-8B4D466A1B30}" srcOrd="1" destOrd="0" presId="urn:microsoft.com/office/officeart/2005/8/layout/lProcess2"/>
    <dgm:cxn modelId="{33210904-E961-4F8E-810E-33400B519DAE}" type="presParOf" srcId="{71F230E7-426E-4EC2-9AE4-AC8D94FDC05B}" destId="{BC527F61-BAD7-487E-985C-DE902F4FC3C8}" srcOrd="2" destOrd="0" presId="urn:microsoft.com/office/officeart/2005/8/layout/lProcess2"/>
    <dgm:cxn modelId="{FF3F38D3-781B-4B0E-A80E-D36F78CCD14A}" type="presParOf" srcId="{BC527F61-BAD7-487E-985C-DE902F4FC3C8}" destId="{213FAC99-3C6D-4649-B80D-76C3FDFC0660}" srcOrd="0" destOrd="0" presId="urn:microsoft.com/office/officeart/2005/8/layout/lProcess2"/>
    <dgm:cxn modelId="{CBE5B20B-A9DB-4752-BB76-E967CDA3A2BA}" type="presParOf" srcId="{213FAC99-3C6D-4649-B80D-76C3FDFC0660}" destId="{B27E07D3-B5BC-4D00-A1C3-553A9D60D29F}" srcOrd="0" destOrd="0" presId="urn:microsoft.com/office/officeart/2005/8/layout/lProcess2"/>
    <dgm:cxn modelId="{898A7C13-6C19-4489-9930-4DFE060944A8}" type="presParOf" srcId="{213FAC99-3C6D-4649-B80D-76C3FDFC0660}" destId="{D28B14AC-4786-42ED-A2EE-F6C9067855E9}" srcOrd="1" destOrd="0" presId="urn:microsoft.com/office/officeart/2005/8/layout/lProcess2"/>
    <dgm:cxn modelId="{D009F2CF-D443-4DB5-8AF8-DE0F9F31735C}" type="presParOf" srcId="{213FAC99-3C6D-4649-B80D-76C3FDFC0660}" destId="{23664057-89EB-4CDC-A8A0-83A55AB56C88}" srcOrd="2" destOrd="0" presId="urn:microsoft.com/office/officeart/2005/8/layout/lProcess2"/>
    <dgm:cxn modelId="{D00069F1-2559-406A-B0ED-3C598DF5777A}" type="presParOf" srcId="{10A7CF04-914B-455B-8D3F-984C98288DB4}" destId="{C287B5BF-903F-4D11-A21E-CC1BE306A091}" srcOrd="1" destOrd="0" presId="urn:microsoft.com/office/officeart/2005/8/layout/lProcess2"/>
    <dgm:cxn modelId="{7973744D-7523-4516-8C09-B7254B46E982}" type="presParOf" srcId="{10A7CF04-914B-455B-8D3F-984C98288DB4}" destId="{4C23EB5D-070B-4E2B-A7B8-BC6FA82C63D9}" srcOrd="2" destOrd="0" presId="urn:microsoft.com/office/officeart/2005/8/layout/lProcess2"/>
    <dgm:cxn modelId="{F51C173A-269C-4E38-B2DF-D3B493FB6001}" type="presParOf" srcId="{4C23EB5D-070B-4E2B-A7B8-BC6FA82C63D9}" destId="{09C9CA9D-37E0-4B21-AF86-5CA1625F40EF}" srcOrd="0" destOrd="0" presId="urn:microsoft.com/office/officeart/2005/8/layout/lProcess2"/>
    <dgm:cxn modelId="{36DCDC4E-B1BB-42DE-A2BB-545CF2E68DBD}" type="presParOf" srcId="{4C23EB5D-070B-4E2B-A7B8-BC6FA82C63D9}" destId="{B4A32666-821A-4A52-BDFB-7283E16C461C}" srcOrd="1" destOrd="0" presId="urn:microsoft.com/office/officeart/2005/8/layout/lProcess2"/>
    <dgm:cxn modelId="{F98E96DC-1DD3-4450-A2A9-902894F11B6A}" type="presParOf" srcId="{4C23EB5D-070B-4E2B-A7B8-BC6FA82C63D9}" destId="{E75AB782-53F4-4B6B-9C37-0DBE28D27137}" srcOrd="2" destOrd="0" presId="urn:microsoft.com/office/officeart/2005/8/layout/lProcess2"/>
    <dgm:cxn modelId="{97A2CE53-7E11-4627-A49A-D768627853DE}" type="presParOf" srcId="{E75AB782-53F4-4B6B-9C37-0DBE28D27137}" destId="{ABA304B1-638F-4879-A74D-F4C7B134F4EF}" srcOrd="0" destOrd="0" presId="urn:microsoft.com/office/officeart/2005/8/layout/lProcess2"/>
    <dgm:cxn modelId="{C6E1B147-8CFC-4F21-BF6A-5013EE3488F5}" type="presParOf" srcId="{ABA304B1-638F-4879-A74D-F4C7B134F4EF}" destId="{DA9B6638-6DA9-49F6-9727-C7EA2DEF12BA}" srcOrd="0" destOrd="0" presId="urn:microsoft.com/office/officeart/2005/8/layout/lProcess2"/>
    <dgm:cxn modelId="{E002AB63-373D-49ED-B80F-4A6F21E6C188}" type="presParOf" srcId="{ABA304B1-638F-4879-A74D-F4C7B134F4EF}" destId="{D90E77F2-5085-4EDE-B569-3C285CA49AE9}" srcOrd="1" destOrd="0" presId="urn:microsoft.com/office/officeart/2005/8/layout/lProcess2"/>
    <dgm:cxn modelId="{88A55BC2-93C0-4A62-879F-F3E9D75D3448}" type="presParOf" srcId="{ABA304B1-638F-4879-A74D-F4C7B134F4EF}" destId="{2BDA95D7-3F44-47AE-9E6C-079D812687F8}" srcOrd="2" destOrd="0" presId="urn:microsoft.com/office/officeart/2005/8/layout/lProcess2"/>
    <dgm:cxn modelId="{EEE91C8E-E2E0-4BFA-BA7F-4D6EEC195214}" type="presParOf" srcId="{10A7CF04-914B-455B-8D3F-984C98288DB4}" destId="{E09B883F-63A4-4E4C-B6E3-5546D544B7E8}" srcOrd="3" destOrd="0" presId="urn:microsoft.com/office/officeart/2005/8/layout/lProcess2"/>
    <dgm:cxn modelId="{CADC7A8C-3298-4376-A2D8-AF03026ABA37}" type="presParOf" srcId="{10A7CF04-914B-455B-8D3F-984C98288DB4}" destId="{84CDD15B-0F5C-4F3E-949F-D2FD34990A77}" srcOrd="4" destOrd="0" presId="urn:microsoft.com/office/officeart/2005/8/layout/lProcess2"/>
    <dgm:cxn modelId="{9F582429-4680-4728-92C5-05A4F0C3D19A}" type="presParOf" srcId="{84CDD15B-0F5C-4F3E-949F-D2FD34990A77}" destId="{35D96CAC-6F9E-448D-9F16-BE697BAC2930}" srcOrd="0" destOrd="0" presId="urn:microsoft.com/office/officeart/2005/8/layout/lProcess2"/>
    <dgm:cxn modelId="{B6CC3843-A3CE-4D50-80CB-020241D2761C}" type="presParOf" srcId="{84CDD15B-0F5C-4F3E-949F-D2FD34990A77}" destId="{B5172534-C82D-46C6-BE8D-90D3542B97E7}" srcOrd="1" destOrd="0" presId="urn:microsoft.com/office/officeart/2005/8/layout/lProcess2"/>
    <dgm:cxn modelId="{5AC5CE8D-EBDA-47CD-B4FA-1296ADC4B138}" type="presParOf" srcId="{84CDD15B-0F5C-4F3E-949F-D2FD34990A77}" destId="{EAC8F5A5-8803-4791-BAF8-C6F75C070572}" srcOrd="2" destOrd="0" presId="urn:microsoft.com/office/officeart/2005/8/layout/lProcess2"/>
    <dgm:cxn modelId="{9544AA94-C677-4CF8-8966-5624D4C6C2E2}" type="presParOf" srcId="{EAC8F5A5-8803-4791-BAF8-C6F75C070572}" destId="{8720105C-5F53-45A1-9126-583B3E81C28C}" srcOrd="0" destOrd="0" presId="urn:microsoft.com/office/officeart/2005/8/layout/lProcess2"/>
    <dgm:cxn modelId="{4E42ED2D-5BFF-4F3B-A126-B50B35D7648C}" type="presParOf" srcId="{8720105C-5F53-45A1-9126-583B3E81C28C}" destId="{B7A6365E-4751-4E55-B2B9-8F4CA668F36E}" srcOrd="0" destOrd="0" presId="urn:microsoft.com/office/officeart/2005/8/layout/lProcess2"/>
    <dgm:cxn modelId="{EF02E5C5-3061-4181-A591-E7E0EB87D84F}" type="presParOf" srcId="{8720105C-5F53-45A1-9126-583B3E81C28C}" destId="{B877D713-3F6B-48F7-9DDC-DE23A0652175}" srcOrd="1" destOrd="0" presId="urn:microsoft.com/office/officeart/2005/8/layout/lProcess2"/>
    <dgm:cxn modelId="{76A4EF02-556A-412C-ACEF-5CEC657AA49B}" type="presParOf" srcId="{8720105C-5F53-45A1-9126-583B3E81C28C}" destId="{F01A1D35-41F7-4EA2-8EFE-770091A4C22F}" srcOrd="2" destOrd="0" presId="urn:microsoft.com/office/officeart/2005/8/layout/lProcess2"/>
    <dgm:cxn modelId="{B806BFCD-4C78-4D9A-9FA5-3212F133172D}" type="presParOf" srcId="{10A7CF04-914B-455B-8D3F-984C98288DB4}" destId="{1BCB7385-737E-4A26-94BD-2AE6D40226CC}" srcOrd="5" destOrd="0" presId="urn:microsoft.com/office/officeart/2005/8/layout/lProcess2"/>
    <dgm:cxn modelId="{FF4D8503-E985-47FD-BB23-1E899485BF3E}" type="presParOf" srcId="{10A7CF04-914B-455B-8D3F-984C98288DB4}" destId="{4953D263-572F-43C8-A616-A6AE9782ABB1}" srcOrd="6" destOrd="0" presId="urn:microsoft.com/office/officeart/2005/8/layout/lProcess2"/>
    <dgm:cxn modelId="{7B801584-5110-4371-B3F0-B544776590E8}" type="presParOf" srcId="{4953D263-572F-43C8-A616-A6AE9782ABB1}" destId="{60530EA4-DD65-4CB6-B011-3D7082BF66BF}" srcOrd="0" destOrd="0" presId="urn:microsoft.com/office/officeart/2005/8/layout/lProcess2"/>
    <dgm:cxn modelId="{964E66C6-E372-4CBD-9AEF-8C0FDE93829D}" type="presParOf" srcId="{4953D263-572F-43C8-A616-A6AE9782ABB1}" destId="{9D3DA7EC-E999-4B16-AC14-292B457B02FE}" srcOrd="1" destOrd="0" presId="urn:microsoft.com/office/officeart/2005/8/layout/lProcess2"/>
    <dgm:cxn modelId="{2547339D-2DB6-4549-9028-32070DA6349E}" type="presParOf" srcId="{4953D263-572F-43C8-A616-A6AE9782ABB1}" destId="{8C1A53E7-2499-4EBB-B2EB-548A1703ED9E}" srcOrd="2" destOrd="0" presId="urn:microsoft.com/office/officeart/2005/8/layout/lProcess2"/>
    <dgm:cxn modelId="{F55E08B6-2CCB-4074-A94E-9C492DE63167}" type="presParOf" srcId="{8C1A53E7-2499-4EBB-B2EB-548A1703ED9E}" destId="{C41B78AB-0308-4F2A-BEE4-0FC5FCAA4047}" srcOrd="0" destOrd="0" presId="urn:microsoft.com/office/officeart/2005/8/layout/lProcess2"/>
    <dgm:cxn modelId="{B3D7EBA6-A048-466B-AC2F-788473B8B23C}" type="presParOf" srcId="{C41B78AB-0308-4F2A-BEE4-0FC5FCAA4047}" destId="{073B95B6-5690-473B-868E-CC0342CE205E}" srcOrd="0" destOrd="0" presId="urn:microsoft.com/office/officeart/2005/8/layout/lProcess2"/>
    <dgm:cxn modelId="{0158D77E-62AC-4DB4-94F2-4B803509487A}" type="presParOf" srcId="{C41B78AB-0308-4F2A-BEE4-0FC5FCAA4047}" destId="{4D9DE46E-889C-4415-BA4D-7C25154114E6}" srcOrd="1" destOrd="0" presId="urn:microsoft.com/office/officeart/2005/8/layout/lProcess2"/>
    <dgm:cxn modelId="{B5F8DDFA-5635-43E0-8675-74555047B3A1}" type="presParOf" srcId="{C41B78AB-0308-4F2A-BEE4-0FC5FCAA4047}" destId="{63B96D79-F683-46AA-B811-85F1E88C19ED}" srcOrd="2" destOrd="0" presId="urn:microsoft.com/office/officeart/2005/8/layout/lProcess2"/>
    <dgm:cxn modelId="{839F353A-02D9-4E61-8A95-3AE72E967DF6}" type="presParOf" srcId="{10A7CF04-914B-455B-8D3F-984C98288DB4}" destId="{6470EBAF-A2F7-4118-9E2A-C75F8ACC7B86}" srcOrd="7" destOrd="0" presId="urn:microsoft.com/office/officeart/2005/8/layout/lProcess2"/>
    <dgm:cxn modelId="{4FCF0468-2ADF-4F91-A2C9-7E86BC7217CE}" type="presParOf" srcId="{10A7CF04-914B-455B-8D3F-984C98288DB4}" destId="{0281B7DD-CEC7-4077-BF8E-24DB7EBEF15D}" srcOrd="8" destOrd="0" presId="urn:microsoft.com/office/officeart/2005/8/layout/lProcess2"/>
    <dgm:cxn modelId="{35B9C12E-2E61-4C95-8828-D8604BBD71D1}" type="presParOf" srcId="{0281B7DD-CEC7-4077-BF8E-24DB7EBEF15D}" destId="{2F0825AF-F76E-47DC-8138-EA47FCF8E6CB}" srcOrd="0" destOrd="0" presId="urn:microsoft.com/office/officeart/2005/8/layout/lProcess2"/>
    <dgm:cxn modelId="{0038756E-8E5B-4DAE-867F-A8AF8F2BB1CF}" type="presParOf" srcId="{0281B7DD-CEC7-4077-BF8E-24DB7EBEF15D}" destId="{165A987E-12FA-4503-8058-39308FE7B052}" srcOrd="1" destOrd="0" presId="urn:microsoft.com/office/officeart/2005/8/layout/lProcess2"/>
    <dgm:cxn modelId="{54866821-1BEF-4090-BBB0-CD4CF3FFE34A}" type="presParOf" srcId="{0281B7DD-CEC7-4077-BF8E-24DB7EBEF15D}" destId="{CD2093FA-7635-43B8-9C86-CAEE447836E7}" srcOrd="2" destOrd="0" presId="urn:microsoft.com/office/officeart/2005/8/layout/lProcess2"/>
    <dgm:cxn modelId="{2A43D6F6-C30D-4EB5-937F-B7057CFE6994}" type="presParOf" srcId="{CD2093FA-7635-43B8-9C86-CAEE447836E7}" destId="{5DEF883A-B7B5-4047-9D35-C419299376BC}" srcOrd="0" destOrd="0" presId="urn:microsoft.com/office/officeart/2005/8/layout/lProcess2"/>
    <dgm:cxn modelId="{21071538-B797-40AC-B8A2-3B4A233A21E7}" type="presParOf" srcId="{5DEF883A-B7B5-4047-9D35-C419299376BC}" destId="{DB496A4F-B95A-48F0-9401-78AAF0866B31}" srcOrd="0" destOrd="0" presId="urn:microsoft.com/office/officeart/2005/8/layout/lProcess2"/>
    <dgm:cxn modelId="{E71AA467-6B0D-4873-8DDA-C473D0A28A87}" type="presParOf" srcId="{5DEF883A-B7B5-4047-9D35-C419299376BC}" destId="{E5BA36A1-72A4-41EE-A5D7-153B0993BB4D}" srcOrd="1" destOrd="0" presId="urn:microsoft.com/office/officeart/2005/8/layout/lProcess2"/>
    <dgm:cxn modelId="{2DB26059-ADFF-4CA3-BE1B-92CA4338AF48}" type="presParOf" srcId="{5DEF883A-B7B5-4047-9D35-C419299376BC}" destId="{E7C74818-3318-4A17-AFAD-9D65AB83F248}" srcOrd="2" destOrd="0" presId="urn:microsoft.com/office/officeart/2005/8/layout/lProcess2"/>
    <dgm:cxn modelId="{4FBDA687-6254-45AC-A72F-EC17FE71AE35}" type="presParOf" srcId="{10A7CF04-914B-455B-8D3F-984C98288DB4}" destId="{48007FC0-2039-4158-BBA0-F2397AC55AC8}" srcOrd="9" destOrd="0" presId="urn:microsoft.com/office/officeart/2005/8/layout/lProcess2"/>
    <dgm:cxn modelId="{75E9E730-2E1B-4535-A0E0-1793CADE02AF}" type="presParOf" srcId="{10A7CF04-914B-455B-8D3F-984C98288DB4}" destId="{E0B166D3-1D61-4D52-B6B8-3162C20C4E1B}" srcOrd="10" destOrd="0" presId="urn:microsoft.com/office/officeart/2005/8/layout/lProcess2"/>
    <dgm:cxn modelId="{C1922698-42F5-4360-9276-AF3F1760844F}" type="presParOf" srcId="{E0B166D3-1D61-4D52-B6B8-3162C20C4E1B}" destId="{EFEA5C69-9149-48C2-9439-820996D88387}" srcOrd="0" destOrd="0" presId="urn:microsoft.com/office/officeart/2005/8/layout/lProcess2"/>
    <dgm:cxn modelId="{989F6138-0194-43BC-BD09-8ACDB809A829}" type="presParOf" srcId="{E0B166D3-1D61-4D52-B6B8-3162C20C4E1B}" destId="{EF9B39A2-9FE3-4A86-B488-D9DDFC9E63B4}" srcOrd="1" destOrd="0" presId="urn:microsoft.com/office/officeart/2005/8/layout/lProcess2"/>
    <dgm:cxn modelId="{9490B928-EC85-46CD-B536-FB66C84E31FB}" type="presParOf" srcId="{E0B166D3-1D61-4D52-B6B8-3162C20C4E1B}" destId="{64B4BB1A-D1DC-4340-98F4-1503578C1B0B}" srcOrd="2" destOrd="0" presId="urn:microsoft.com/office/officeart/2005/8/layout/lProcess2"/>
    <dgm:cxn modelId="{5124975D-F6C0-4814-BB77-38B14E1269F5}" type="presParOf" srcId="{64B4BB1A-D1DC-4340-98F4-1503578C1B0B}" destId="{57C4554A-CFAA-46F6-9E58-2A5690A20D10}" srcOrd="0" destOrd="0" presId="urn:microsoft.com/office/officeart/2005/8/layout/lProcess2"/>
    <dgm:cxn modelId="{769BF7F2-41A6-4235-AE33-3260F48292FB}" type="presParOf" srcId="{57C4554A-CFAA-46F6-9E58-2A5690A20D10}" destId="{2340CACF-E887-4805-817C-2E5D9F157D99}" srcOrd="0" destOrd="0" presId="urn:microsoft.com/office/officeart/2005/8/layout/lProcess2"/>
    <dgm:cxn modelId="{F2D54894-1981-406F-AB70-AB9AB684504E}" type="presParOf" srcId="{57C4554A-CFAA-46F6-9E58-2A5690A20D10}" destId="{016A3D35-5481-4780-A843-D1C49C4B4A90}" srcOrd="1" destOrd="0" presId="urn:microsoft.com/office/officeart/2005/8/layout/lProcess2"/>
    <dgm:cxn modelId="{AC3D5A5A-2386-49CD-9813-234B2C23C640}" type="presParOf" srcId="{57C4554A-CFAA-46F6-9E58-2A5690A20D10}" destId="{C4B6716B-ED0F-42A4-9136-9BC1B0C0CF32}" srcOrd="2" destOrd="0" presId="urn:microsoft.com/office/officeart/2005/8/layout/lProcess2"/>
    <dgm:cxn modelId="{3F7D667F-7328-4811-AAA5-A54A08D4F6F3}" type="presParOf" srcId="{10A7CF04-914B-455B-8D3F-984C98288DB4}" destId="{0259783A-AFB0-4604-A35B-FCAF62417EC9}" srcOrd="11" destOrd="0" presId="urn:microsoft.com/office/officeart/2005/8/layout/lProcess2"/>
    <dgm:cxn modelId="{14AA2566-4EF7-4BD2-8867-71FF0D77AC8B}" type="presParOf" srcId="{10A7CF04-914B-455B-8D3F-984C98288DB4}" destId="{64644889-368E-474D-B0C7-984AA664AAFD}" srcOrd="12" destOrd="0" presId="urn:microsoft.com/office/officeart/2005/8/layout/lProcess2"/>
    <dgm:cxn modelId="{F4FE6872-D809-4E1B-BD3E-4C9ADEA01CD3}" type="presParOf" srcId="{64644889-368E-474D-B0C7-984AA664AAFD}" destId="{D1A66957-3CA5-44C5-91E9-D61EB89B49BF}" srcOrd="0" destOrd="0" presId="urn:microsoft.com/office/officeart/2005/8/layout/lProcess2"/>
    <dgm:cxn modelId="{6EAEAADE-1AAA-4162-80FC-BF8DE5C58179}" type="presParOf" srcId="{64644889-368E-474D-B0C7-984AA664AAFD}" destId="{8BB653ED-1232-4F3D-93E9-C8268A189A39}" srcOrd="1" destOrd="0" presId="urn:microsoft.com/office/officeart/2005/8/layout/lProcess2"/>
    <dgm:cxn modelId="{AAAD6F0B-A8DC-4798-80DF-B563A5F8B123}" type="presParOf" srcId="{64644889-368E-474D-B0C7-984AA664AAFD}" destId="{4377DBB0-3AA0-4B51-9521-C0249169A166}" srcOrd="2" destOrd="0" presId="urn:microsoft.com/office/officeart/2005/8/layout/lProcess2"/>
    <dgm:cxn modelId="{288CBAE0-2A4D-429B-9A78-624759349D66}" type="presParOf" srcId="{4377DBB0-3AA0-4B51-9521-C0249169A166}" destId="{82D4883A-49ED-4193-A942-2C8C997E370A}" srcOrd="0" destOrd="0" presId="urn:microsoft.com/office/officeart/2005/8/layout/lProcess2"/>
    <dgm:cxn modelId="{0AB3F6CB-60F5-4204-B800-9D9E161ADE36}" type="presParOf" srcId="{82D4883A-49ED-4193-A942-2C8C997E370A}" destId="{0FB47F1B-BFC3-489F-9F0C-978EB46D8182}" srcOrd="0" destOrd="0" presId="urn:microsoft.com/office/officeart/2005/8/layout/lProcess2"/>
    <dgm:cxn modelId="{DC56F40F-6502-46AD-A38A-BAE164F2135F}" type="presParOf" srcId="{82D4883A-49ED-4193-A942-2C8C997E370A}" destId="{D0D56012-BBAA-4130-833C-9CE21925C124}" srcOrd="1" destOrd="0" presId="urn:microsoft.com/office/officeart/2005/8/layout/lProcess2"/>
    <dgm:cxn modelId="{278EFC68-184C-4641-849A-6AC545120B43}" type="presParOf" srcId="{82D4883A-49ED-4193-A942-2C8C997E370A}" destId="{D613F034-C350-47F9-9C4B-A01A58125B37}" srcOrd="2" destOrd="0" presId="urn:microsoft.com/office/officeart/2005/8/layout/lProcess2"/>
    <dgm:cxn modelId="{825CB658-C6F9-4122-9339-BBEC631ECA97}" type="presParOf" srcId="{10A7CF04-914B-455B-8D3F-984C98288DB4}" destId="{E3AD510A-DCE9-4578-A6AD-A30EE59E5ED4}" srcOrd="13" destOrd="0" presId="urn:microsoft.com/office/officeart/2005/8/layout/lProcess2"/>
    <dgm:cxn modelId="{32A62076-965B-4ED8-884B-26A9F6E60050}" type="presParOf" srcId="{10A7CF04-914B-455B-8D3F-984C98288DB4}" destId="{2C4B847A-61A4-48B5-9C73-71620FD86477}" srcOrd="14" destOrd="0" presId="urn:microsoft.com/office/officeart/2005/8/layout/lProcess2"/>
    <dgm:cxn modelId="{FED4FCFF-778F-4135-ABAA-CC9841E5F830}" type="presParOf" srcId="{2C4B847A-61A4-48B5-9C73-71620FD86477}" destId="{6D05F99D-02E0-4CC1-A9DB-6C957962A100}" srcOrd="0" destOrd="0" presId="urn:microsoft.com/office/officeart/2005/8/layout/lProcess2"/>
    <dgm:cxn modelId="{C3A504A1-B157-41BF-9FB7-56DFCBE177C4}" type="presParOf" srcId="{2C4B847A-61A4-48B5-9C73-71620FD86477}" destId="{84DEECDF-9069-4E9B-A283-F9CEC8C6CF4D}" srcOrd="1" destOrd="0" presId="urn:microsoft.com/office/officeart/2005/8/layout/lProcess2"/>
    <dgm:cxn modelId="{E74339C0-3940-40EC-8D64-24F829338EEB}" type="presParOf" srcId="{2C4B847A-61A4-48B5-9C73-71620FD86477}" destId="{13094355-AE55-42A6-9409-477CD64CC1B4}" srcOrd="2" destOrd="0" presId="urn:microsoft.com/office/officeart/2005/8/layout/lProcess2"/>
    <dgm:cxn modelId="{97637DE7-0EA2-4A97-BFE3-9F87C849AC4C}" type="presParOf" srcId="{13094355-AE55-42A6-9409-477CD64CC1B4}" destId="{C77F2FC7-6D27-401C-98CE-F90CCBDB1E26}" srcOrd="0" destOrd="0" presId="urn:microsoft.com/office/officeart/2005/8/layout/lProcess2"/>
    <dgm:cxn modelId="{F4C4AED6-C787-4883-9B11-26504E741F7A}" type="presParOf" srcId="{C77F2FC7-6D27-401C-98CE-F90CCBDB1E26}" destId="{FE4BC78F-66F0-450A-AA47-FBC2D57E8439}" srcOrd="0" destOrd="0" presId="urn:microsoft.com/office/officeart/2005/8/layout/lProcess2"/>
    <dgm:cxn modelId="{BCE482E0-3828-4D45-8CEC-C657C884EFAB}" type="presParOf" srcId="{C77F2FC7-6D27-401C-98CE-F90CCBDB1E26}" destId="{912C6F32-FD04-432E-BC3A-D9DFB1E56F85}" srcOrd="1" destOrd="0" presId="urn:microsoft.com/office/officeart/2005/8/layout/lProcess2"/>
    <dgm:cxn modelId="{DAA4266B-8E42-40D3-9978-AE4E4E145985}" type="presParOf" srcId="{C77F2FC7-6D27-401C-98CE-F90CCBDB1E26}" destId="{38907FCD-0568-4FB0-A531-3B6DFC298317}" srcOrd="2" destOrd="0" presId="urn:microsoft.com/office/officeart/2005/8/layout/lProcess2"/>
    <dgm:cxn modelId="{4A0B331C-B23F-4BB4-9729-F292AD909F95}" type="presParOf" srcId="{10A7CF04-914B-455B-8D3F-984C98288DB4}" destId="{6EBAA6BC-F7DB-4C57-8582-D58781931EC6}" srcOrd="15" destOrd="0" presId="urn:microsoft.com/office/officeart/2005/8/layout/lProcess2"/>
    <dgm:cxn modelId="{BEEAFAB5-18D0-47D0-B6A5-43B7795BA84C}" type="presParOf" srcId="{10A7CF04-914B-455B-8D3F-984C98288DB4}" destId="{635F282D-DC8A-401D-9E5E-DDC57DC5D6A2}" srcOrd="16" destOrd="0" presId="urn:microsoft.com/office/officeart/2005/8/layout/lProcess2"/>
    <dgm:cxn modelId="{CDECFDEF-C32B-483E-888B-DB7F58B2B02C}" type="presParOf" srcId="{635F282D-DC8A-401D-9E5E-DDC57DC5D6A2}" destId="{D62B4CEF-4F47-41FD-970C-86027AD96AE0}" srcOrd="0" destOrd="0" presId="urn:microsoft.com/office/officeart/2005/8/layout/lProcess2"/>
    <dgm:cxn modelId="{D319CF04-53D8-4B89-9ED6-2359E2C1744E}" type="presParOf" srcId="{635F282D-DC8A-401D-9E5E-DDC57DC5D6A2}" destId="{9D96A62B-7D25-4B75-859A-902AC5EFDB11}" srcOrd="1" destOrd="0" presId="urn:microsoft.com/office/officeart/2005/8/layout/lProcess2"/>
    <dgm:cxn modelId="{3DFBD380-2CBA-4EA1-9903-8FA1296A717D}" type="presParOf" srcId="{635F282D-DC8A-401D-9E5E-DDC57DC5D6A2}" destId="{823C7C90-5AB3-4752-BE8C-EC56C9E56AEC}" srcOrd="2" destOrd="0" presId="urn:microsoft.com/office/officeart/2005/8/layout/lProcess2"/>
    <dgm:cxn modelId="{0190C577-AA03-47EF-A5E9-C8427A5ABB06}" type="presParOf" srcId="{823C7C90-5AB3-4752-BE8C-EC56C9E56AEC}" destId="{5D594A37-F501-4D0D-A328-50088239664D}" srcOrd="0" destOrd="0" presId="urn:microsoft.com/office/officeart/2005/8/layout/lProcess2"/>
    <dgm:cxn modelId="{69DF4D24-9E08-4490-9F0D-364F596C148C}" type="presParOf" srcId="{5D594A37-F501-4D0D-A328-50088239664D}" destId="{6D6C098C-9D09-4A40-AD39-9532265DFCF9}" srcOrd="0" destOrd="0" presId="urn:microsoft.com/office/officeart/2005/8/layout/lProcess2"/>
    <dgm:cxn modelId="{4285A56B-4041-4A8A-879F-86C377834C86}" type="presParOf" srcId="{5D594A37-F501-4D0D-A328-50088239664D}" destId="{CBE58E3C-824A-44FB-9195-25AEDAF94DE9}" srcOrd="1" destOrd="0" presId="urn:microsoft.com/office/officeart/2005/8/layout/lProcess2"/>
    <dgm:cxn modelId="{FFC10EC6-D36C-4B34-B72C-414BE34C9237}" type="presParOf" srcId="{5D594A37-F501-4D0D-A328-50088239664D}" destId="{7E92AE57-69FC-4CF8-B880-0DADDB25AA00}" srcOrd="2" destOrd="0" presId="urn:microsoft.com/office/officeart/2005/8/layout/lProcess2"/>
    <dgm:cxn modelId="{134EFDDC-F963-4863-B9D0-6AFB4590742C}" type="presParOf" srcId="{10A7CF04-914B-455B-8D3F-984C98288DB4}" destId="{38FAD9B4-A191-4674-87E7-BE79111BAA32}" srcOrd="17" destOrd="0" presId="urn:microsoft.com/office/officeart/2005/8/layout/lProcess2"/>
    <dgm:cxn modelId="{37AD6175-60E9-441E-8C04-CD8540E8CDB2}" type="presParOf" srcId="{10A7CF04-914B-455B-8D3F-984C98288DB4}" destId="{C2DCB164-22C0-4BE5-91ED-16669A459F14}" srcOrd="18" destOrd="0" presId="urn:microsoft.com/office/officeart/2005/8/layout/lProcess2"/>
    <dgm:cxn modelId="{052AB314-AE02-4881-A8A6-92CB69B1BC77}" type="presParOf" srcId="{C2DCB164-22C0-4BE5-91ED-16669A459F14}" destId="{44CA56E8-F18F-4124-9C9A-F067C3A5C59D}" srcOrd="0" destOrd="0" presId="urn:microsoft.com/office/officeart/2005/8/layout/lProcess2"/>
    <dgm:cxn modelId="{5EBEC1A0-A8EE-4B09-967B-5DC09E46261F}" type="presParOf" srcId="{C2DCB164-22C0-4BE5-91ED-16669A459F14}" destId="{05345FFD-40F2-40CA-94E9-7E525F09B79F}" srcOrd="1" destOrd="0" presId="urn:microsoft.com/office/officeart/2005/8/layout/lProcess2"/>
    <dgm:cxn modelId="{E6442912-DF8F-4296-BA85-FACBD814063F}" type="presParOf" srcId="{C2DCB164-22C0-4BE5-91ED-16669A459F14}" destId="{8C7CD29A-BA56-4E1E-BF6A-51D5C987CBC7}" srcOrd="2" destOrd="0" presId="urn:microsoft.com/office/officeart/2005/8/layout/lProcess2"/>
    <dgm:cxn modelId="{A0D53463-E10E-497F-9E74-924821F67CDC}" type="presParOf" srcId="{8C7CD29A-BA56-4E1E-BF6A-51D5C987CBC7}" destId="{1564F9C7-25EF-491D-9282-365C5BAB24AE}" srcOrd="0" destOrd="0" presId="urn:microsoft.com/office/officeart/2005/8/layout/lProcess2"/>
    <dgm:cxn modelId="{0EB1D542-125F-4EE8-BA40-27EEC176BC37}" type="presParOf" srcId="{1564F9C7-25EF-491D-9282-365C5BAB24AE}" destId="{7BB93F81-3218-4465-AF90-6932D05BC125}" srcOrd="0" destOrd="0" presId="urn:microsoft.com/office/officeart/2005/8/layout/lProcess2"/>
    <dgm:cxn modelId="{F20B1F88-14F2-4BF7-BBAD-3AEE2C7CCF5C}" type="presParOf" srcId="{1564F9C7-25EF-491D-9282-365C5BAB24AE}" destId="{B9D6F392-0BFD-45CB-A9FA-5F53D09AC686}" srcOrd="1" destOrd="0" presId="urn:microsoft.com/office/officeart/2005/8/layout/lProcess2"/>
    <dgm:cxn modelId="{C2527ADA-B38C-4B2D-955B-838BD2163460}" type="presParOf" srcId="{1564F9C7-25EF-491D-9282-365C5BAB24AE}" destId="{DBD077B1-C7A5-4746-8D70-9BC34127FD4A}" srcOrd="2" destOrd="0" presId="urn:microsoft.com/office/officeart/2005/8/layout/lProcess2"/>
    <dgm:cxn modelId="{608DB824-A0F2-4A44-A1DF-F6DA6E0F1715}" type="presParOf" srcId="{10A7CF04-914B-455B-8D3F-984C98288DB4}" destId="{A5DD2E72-6D4A-4579-A75A-8D7EEFC61E32}" srcOrd="19" destOrd="0" presId="urn:microsoft.com/office/officeart/2005/8/layout/lProcess2"/>
    <dgm:cxn modelId="{C67C572A-9A30-4ACE-9574-968F41D49E77}" type="presParOf" srcId="{10A7CF04-914B-455B-8D3F-984C98288DB4}" destId="{F953A935-CCDF-4F98-B18E-7D0E79BA8115}" srcOrd="20" destOrd="0" presId="urn:microsoft.com/office/officeart/2005/8/layout/lProcess2"/>
    <dgm:cxn modelId="{BBCD61F0-18E1-4677-889D-9492A5E4B354}" type="presParOf" srcId="{F953A935-CCDF-4F98-B18E-7D0E79BA8115}" destId="{FE511C5A-419C-4409-A550-FEF2807E55E7}" srcOrd="0" destOrd="0" presId="urn:microsoft.com/office/officeart/2005/8/layout/lProcess2"/>
    <dgm:cxn modelId="{8A73A0A9-9F22-4DD7-B96E-E546D1F0BE43}" type="presParOf" srcId="{F953A935-CCDF-4F98-B18E-7D0E79BA8115}" destId="{96285AFF-05C2-4C57-9945-3F4A83B3C604}" srcOrd="1" destOrd="0" presId="urn:microsoft.com/office/officeart/2005/8/layout/lProcess2"/>
    <dgm:cxn modelId="{D35004E8-1343-4CA0-B57D-82050961320E}" type="presParOf" srcId="{F953A935-CCDF-4F98-B18E-7D0E79BA8115}" destId="{C328F465-3B6F-4FAD-9B2F-E02D6973C4C9}" srcOrd="2" destOrd="0" presId="urn:microsoft.com/office/officeart/2005/8/layout/lProcess2"/>
    <dgm:cxn modelId="{F3E85186-1FBE-418F-BD62-107B57007202}" type="presParOf" srcId="{C328F465-3B6F-4FAD-9B2F-E02D6973C4C9}" destId="{AAA2F92C-B253-4714-92F8-D0C25719A007}" srcOrd="0" destOrd="0" presId="urn:microsoft.com/office/officeart/2005/8/layout/lProcess2"/>
    <dgm:cxn modelId="{8D6278D4-C266-497D-82D5-6F3FED065B2E}" type="presParOf" srcId="{AAA2F92C-B253-4714-92F8-D0C25719A007}" destId="{AC91C31F-CE91-47A2-9C04-CAF41310FA74}" srcOrd="0" destOrd="0" presId="urn:microsoft.com/office/officeart/2005/8/layout/lProcess2"/>
    <dgm:cxn modelId="{D25F25C0-5B7D-4012-93F0-A1DE0AE30C9F}" type="presParOf" srcId="{AAA2F92C-B253-4714-92F8-D0C25719A007}" destId="{16AC3141-F6E6-4290-8285-FDC37D30B748}" srcOrd="1" destOrd="0" presId="urn:microsoft.com/office/officeart/2005/8/layout/lProcess2"/>
    <dgm:cxn modelId="{64809A9F-46DB-4BB8-8D6B-FC2202CAC778}" type="presParOf" srcId="{AAA2F92C-B253-4714-92F8-D0C25719A007}" destId="{6F7069C7-05DD-4709-A508-9E18A2CE7F73}" srcOrd="2" destOrd="0" presId="urn:microsoft.com/office/officeart/2005/8/layout/lProcess2"/>
    <dgm:cxn modelId="{38D049A9-9731-4B81-BFEE-336D52D9677C}" type="presParOf" srcId="{10A7CF04-914B-455B-8D3F-984C98288DB4}" destId="{77520B97-3C91-4033-8724-F86551A78F0D}" srcOrd="21" destOrd="0" presId="urn:microsoft.com/office/officeart/2005/8/layout/lProcess2"/>
    <dgm:cxn modelId="{CAADA805-D1BA-4590-8F99-A68B38A0D33A}" type="presParOf" srcId="{10A7CF04-914B-455B-8D3F-984C98288DB4}" destId="{B9138EEC-7341-40FB-8DE9-92711001A37B}" srcOrd="22" destOrd="0" presId="urn:microsoft.com/office/officeart/2005/8/layout/lProcess2"/>
    <dgm:cxn modelId="{059008C1-B855-429D-94B0-4162E368C491}" type="presParOf" srcId="{B9138EEC-7341-40FB-8DE9-92711001A37B}" destId="{8EBACAFD-3658-4A05-89C8-DE468CFAA037}" srcOrd="0" destOrd="0" presId="urn:microsoft.com/office/officeart/2005/8/layout/lProcess2"/>
    <dgm:cxn modelId="{7D01A91D-BBBC-48A5-B6B7-5EC5D3AED397}" type="presParOf" srcId="{B9138EEC-7341-40FB-8DE9-92711001A37B}" destId="{28E5197B-E1AF-4BEE-A419-89C6D4A16BF0}" srcOrd="1" destOrd="0" presId="urn:microsoft.com/office/officeart/2005/8/layout/lProcess2"/>
    <dgm:cxn modelId="{67335122-0810-49E5-A49A-23C406426D8E}" type="presParOf" srcId="{B9138EEC-7341-40FB-8DE9-92711001A37B}" destId="{12198E52-426B-4BF9-ACC0-4640AFEC1427}" srcOrd="2" destOrd="0" presId="urn:microsoft.com/office/officeart/2005/8/layout/lProcess2"/>
    <dgm:cxn modelId="{87AA9F95-315B-47C8-84E8-6C95CF52BAE6}" type="presParOf" srcId="{12198E52-426B-4BF9-ACC0-4640AFEC1427}" destId="{F0D4400F-AB39-4CE4-B844-B7D509983DED}" srcOrd="0" destOrd="0" presId="urn:microsoft.com/office/officeart/2005/8/layout/lProcess2"/>
    <dgm:cxn modelId="{46214925-B31D-4D92-91D4-3DDDA316E60F}" type="presParOf" srcId="{F0D4400F-AB39-4CE4-B844-B7D509983DED}" destId="{96CEF7A4-E0FF-41FE-8C7C-7A9C088669DF}" srcOrd="0" destOrd="0" presId="urn:microsoft.com/office/officeart/2005/8/layout/lProcess2"/>
    <dgm:cxn modelId="{91F0E6FE-0A00-462B-A0DE-D679D81F612E}" type="presParOf" srcId="{F0D4400F-AB39-4CE4-B844-B7D509983DED}" destId="{6D69C1CF-5EEC-4FC1-AC4D-82BBF9451E8B}" srcOrd="1" destOrd="0" presId="urn:microsoft.com/office/officeart/2005/8/layout/lProcess2"/>
    <dgm:cxn modelId="{32B4795B-5B65-497F-A818-DC301C29C6B9}" type="presParOf" srcId="{F0D4400F-AB39-4CE4-B844-B7D509983DED}" destId="{196C442B-E3D9-4F97-B57E-8FB4AF5DC7A5}" srcOrd="2" destOrd="0" presId="urn:microsoft.com/office/officeart/2005/8/layout/lProcess2"/>
    <dgm:cxn modelId="{1B83F136-37E9-40F4-8FBD-D0B29CD39A5C}" type="presParOf" srcId="{10A7CF04-914B-455B-8D3F-984C98288DB4}" destId="{3EB8E509-8196-43E1-9DD1-879C29C86F32}" srcOrd="23" destOrd="0" presId="urn:microsoft.com/office/officeart/2005/8/layout/lProcess2"/>
    <dgm:cxn modelId="{AD0D4AB7-3D80-41D4-B357-4C9568EF52BB}" type="presParOf" srcId="{10A7CF04-914B-455B-8D3F-984C98288DB4}" destId="{8E08D33B-87B1-4483-8C0F-4FE3A6742ED3}" srcOrd="24" destOrd="0" presId="urn:microsoft.com/office/officeart/2005/8/layout/lProcess2"/>
    <dgm:cxn modelId="{1B3ECB40-1F70-4924-B072-2067D9D0387F}" type="presParOf" srcId="{8E08D33B-87B1-4483-8C0F-4FE3A6742ED3}" destId="{D1BDC23C-299F-48B1-B7EC-756FDC504ACB}" srcOrd="0" destOrd="0" presId="urn:microsoft.com/office/officeart/2005/8/layout/lProcess2"/>
    <dgm:cxn modelId="{3393B9D6-0FEB-419F-BA5F-DF38C587C185}" type="presParOf" srcId="{8E08D33B-87B1-4483-8C0F-4FE3A6742ED3}" destId="{603DE856-1EC4-4C40-9F1A-BE83E06603EF}" srcOrd="1" destOrd="0" presId="urn:microsoft.com/office/officeart/2005/8/layout/lProcess2"/>
    <dgm:cxn modelId="{9EF67591-2257-4BEF-B847-CCCC2CAC9C08}" type="presParOf" srcId="{8E08D33B-87B1-4483-8C0F-4FE3A6742ED3}" destId="{F2E5D346-E82A-40B4-BD8F-B2B1D29D1FB8}" srcOrd="2" destOrd="0" presId="urn:microsoft.com/office/officeart/2005/8/layout/lProcess2"/>
    <dgm:cxn modelId="{5915ADC6-EA77-43EB-BCAC-E4960F80AFBE}" type="presParOf" srcId="{F2E5D346-E82A-40B4-BD8F-B2B1D29D1FB8}" destId="{425D1A3A-0140-47A0-AAB8-2497A0CA2E8C}" srcOrd="0" destOrd="0" presId="urn:microsoft.com/office/officeart/2005/8/layout/lProcess2"/>
    <dgm:cxn modelId="{264E2558-2C06-453B-8056-7B678147FF83}" type="presParOf" srcId="{425D1A3A-0140-47A0-AAB8-2497A0CA2E8C}" destId="{9C290392-79DD-4E83-8024-DBDF23E428B7}" srcOrd="0" destOrd="0" presId="urn:microsoft.com/office/officeart/2005/8/layout/lProcess2"/>
    <dgm:cxn modelId="{0F2B43CB-AEB7-45D9-B8F8-880D4C58A1A4}" type="presParOf" srcId="{425D1A3A-0140-47A0-AAB8-2497A0CA2E8C}" destId="{C9B12F75-6A43-4EA5-AE2F-BFA990CB08E3}" srcOrd="1" destOrd="0" presId="urn:microsoft.com/office/officeart/2005/8/layout/lProcess2"/>
    <dgm:cxn modelId="{C32BBCA1-C7C6-4CF1-A7DF-3A352AE7F793}" type="presParOf" srcId="{425D1A3A-0140-47A0-AAB8-2497A0CA2E8C}" destId="{97B6BA4F-233A-4FA1-A389-230D17270C9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F6F56-2408-4264-ACF9-7C46165BF3D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E34A959-62CD-4B6A-9382-1E33D9B278CD}">
      <dgm:prSet phldrT="[Texto]" custT="1"/>
      <dgm:spPr>
        <a:solidFill>
          <a:srgbClr val="33CCCC"/>
        </a:solidFill>
        <a:ln w="76200">
          <a:solidFill>
            <a:srgbClr val="009999"/>
          </a:solidFill>
        </a:ln>
      </dgm:spPr>
      <dgm:t>
        <a:bodyPr/>
        <a:lstStyle/>
        <a:p>
          <a:pPr algn="l"/>
          <a:r>
            <a:rPr lang="es-CO" sz="3000" b="1" dirty="0">
              <a:latin typeface="Arial Narrow" pitchFamily="34" charset="0"/>
            </a:rPr>
            <a:t>Conclusiones </a:t>
          </a:r>
        </a:p>
      </dgm:t>
    </dgm:pt>
    <dgm:pt modelId="{C2DD663F-6978-4B4B-86AE-764D902D924A}" type="parTrans" cxnId="{5EF229A2-0FC2-4077-B9EB-242829E862C9}">
      <dgm:prSet/>
      <dgm:spPr/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57A48FE5-43A1-47CA-A9BF-2612AF27BFFF}" type="sibTrans" cxnId="{5EF229A2-0FC2-4077-B9EB-242829E862C9}">
      <dgm:prSet custT="1"/>
      <dgm:spPr>
        <a:solidFill>
          <a:schemeClr val="tx1">
            <a:alpha val="90000"/>
          </a:schemeClr>
        </a:solidFill>
        <a:ln w="762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s-CO" sz="3000" b="1">
            <a:latin typeface="Arial Narrow" pitchFamily="34" charset="0"/>
          </a:endParaRPr>
        </a:p>
      </dgm:t>
    </dgm:pt>
    <dgm:pt modelId="{DD59EC9C-32D3-4AEC-ABC9-D7C91D9A918A}" type="pres">
      <dgm:prSet presAssocID="{8B9F6F56-2408-4264-ACF9-7C46165BF3D3}" presName="outerComposite" presStyleCnt="0">
        <dgm:presLayoutVars>
          <dgm:chMax val="5"/>
          <dgm:dir/>
          <dgm:resizeHandles val="exact"/>
        </dgm:presLayoutVars>
      </dgm:prSet>
      <dgm:spPr/>
    </dgm:pt>
    <dgm:pt modelId="{3B5541EA-BA90-4ED3-B049-6E93248770B0}" type="pres">
      <dgm:prSet presAssocID="{8B9F6F56-2408-4264-ACF9-7C46165BF3D3}" presName="dummyMaxCanvas" presStyleCnt="0">
        <dgm:presLayoutVars/>
      </dgm:prSet>
      <dgm:spPr/>
    </dgm:pt>
    <dgm:pt modelId="{0662A351-A698-408D-91CD-524BEBC87F3A}" type="pres">
      <dgm:prSet presAssocID="{8B9F6F56-2408-4264-ACF9-7C46165BF3D3}" presName="OneNode_1" presStyleLbl="node1" presStyleIdx="0" presStyleCnt="1" custAng="10800000" custFlipVert="1" custScaleX="86150" custScaleY="43518" custLinFactY="37094" custLinFactNeighborX="10875" custLinFactNeighborY="100000">
        <dgm:presLayoutVars>
          <dgm:bulletEnabled val="1"/>
        </dgm:presLayoutVars>
      </dgm:prSet>
      <dgm:spPr/>
    </dgm:pt>
  </dgm:ptLst>
  <dgm:cxnLst>
    <dgm:cxn modelId="{43FEEF27-0155-4516-945B-6495DE35F2B0}" type="presOf" srcId="{DE34A959-62CD-4B6A-9382-1E33D9B278CD}" destId="{0662A351-A698-408D-91CD-524BEBC87F3A}" srcOrd="0" destOrd="0" presId="urn:microsoft.com/office/officeart/2005/8/layout/vProcess5"/>
    <dgm:cxn modelId="{5D35FE98-EEDD-43BE-917F-9885335D8351}" type="presOf" srcId="{8B9F6F56-2408-4264-ACF9-7C46165BF3D3}" destId="{DD59EC9C-32D3-4AEC-ABC9-D7C91D9A918A}" srcOrd="0" destOrd="0" presId="urn:microsoft.com/office/officeart/2005/8/layout/vProcess5"/>
    <dgm:cxn modelId="{5EF229A2-0FC2-4077-B9EB-242829E862C9}" srcId="{8B9F6F56-2408-4264-ACF9-7C46165BF3D3}" destId="{DE34A959-62CD-4B6A-9382-1E33D9B278CD}" srcOrd="0" destOrd="0" parTransId="{C2DD663F-6978-4B4B-86AE-764D902D924A}" sibTransId="{57A48FE5-43A1-47CA-A9BF-2612AF27BFFF}"/>
    <dgm:cxn modelId="{56B35E3A-949A-4355-9D86-E18654FE0DE6}" type="presParOf" srcId="{DD59EC9C-32D3-4AEC-ABC9-D7C91D9A918A}" destId="{3B5541EA-BA90-4ED3-B049-6E93248770B0}" srcOrd="0" destOrd="0" presId="urn:microsoft.com/office/officeart/2005/8/layout/vProcess5"/>
    <dgm:cxn modelId="{853B383B-9E1C-403F-9F74-3893DC2819E2}" type="presParOf" srcId="{DD59EC9C-32D3-4AEC-ABC9-D7C91D9A918A}" destId="{0662A351-A698-408D-91CD-524BEBC87F3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D66B3-2F0A-4C2A-9E4A-F26D3D7FBF5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54146B-FD61-457E-B598-B24F38B391DC}">
      <dgm:prSet phldrT="[Texto]" custT="1"/>
      <dgm:spPr>
        <a:noFill/>
        <a:ln w="28575">
          <a:solidFill>
            <a:srgbClr val="FF99FF"/>
          </a:solidFill>
        </a:ln>
      </dgm:spPr>
      <dgm:t>
        <a:bodyPr/>
        <a:lstStyle/>
        <a:p>
          <a:r>
            <a:rPr lang="es-CO" sz="1700" b="1" dirty="0">
              <a:solidFill>
                <a:schemeClr val="tx1"/>
              </a:solidFill>
              <a:latin typeface="Arial Narrow" pitchFamily="34" charset="0"/>
            </a:rPr>
            <a:t>Genera competencia desleal con comerciantes del mismo sector </a:t>
          </a:r>
        </a:p>
      </dgm:t>
    </dgm:pt>
    <dgm:pt modelId="{2643D128-C930-4CDD-B6A5-B12985457700}" type="sibTrans" cxnId="{A7DC958D-269A-44A3-921A-D43A37586A0A}">
      <dgm:prSet custT="1"/>
      <dgm:spPr>
        <a:noFill/>
        <a:ln w="28575">
          <a:solidFill>
            <a:srgbClr val="92D050"/>
          </a:solidFill>
        </a:ln>
      </dgm:spPr>
      <dgm:t>
        <a:bodyPr/>
        <a:lstStyle/>
        <a:p>
          <a:r>
            <a:rPr lang="es-CO" sz="1700" b="1" dirty="0">
              <a:solidFill>
                <a:schemeClr val="tx1"/>
              </a:solidFill>
              <a:latin typeface="Arial Narrow" pitchFamily="34" charset="0"/>
            </a:rPr>
            <a:t>Menor capacidad para acumular capital físico y humano </a:t>
          </a:r>
        </a:p>
      </dgm:t>
    </dgm:pt>
    <dgm:pt modelId="{11DDBCE8-F989-432A-84D2-F40D6C377538}" type="parTrans" cxnId="{A7DC958D-269A-44A3-921A-D43A37586A0A}">
      <dgm:prSet/>
      <dgm:spPr/>
      <dgm:t>
        <a:bodyPr/>
        <a:lstStyle/>
        <a:p>
          <a:endParaRPr lang="es-CO"/>
        </a:p>
      </dgm:t>
    </dgm:pt>
    <dgm:pt modelId="{0B14AF36-9AE6-474F-AC90-13EC0101E43C}">
      <dgm:prSet phldrT="[Texto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es-CO" sz="1700" b="1" dirty="0">
              <a:solidFill>
                <a:schemeClr val="tx1"/>
              </a:solidFill>
              <a:latin typeface="Arial Narrow" pitchFamily="34" charset="0"/>
            </a:rPr>
            <a:t>Dificultad para la obtención de crédito</a:t>
          </a:r>
        </a:p>
      </dgm:t>
    </dgm:pt>
    <dgm:pt modelId="{34D29494-13D9-4DE2-B297-287EA18A0384}" type="sibTrans" cxnId="{0084034A-008C-4AF9-BBC9-7678664EAB5D}">
      <dgm:prSet custT="1"/>
      <dgm:spPr>
        <a:noFill/>
        <a:ln w="28575">
          <a:solidFill>
            <a:srgbClr val="9966FF"/>
          </a:solidFill>
        </a:ln>
      </dgm:spPr>
      <dgm:t>
        <a:bodyPr/>
        <a:lstStyle/>
        <a:p>
          <a:r>
            <a:rPr lang="es-CO" sz="1700" b="1" dirty="0">
              <a:solidFill>
                <a:schemeClr val="tx1"/>
              </a:solidFill>
              <a:latin typeface="Arial Narrow" pitchFamily="34" charset="0"/>
            </a:rPr>
            <a:t>Menores incentivos para invertir en tecnología, investigación y desarrollo </a:t>
          </a:r>
        </a:p>
      </dgm:t>
    </dgm:pt>
    <dgm:pt modelId="{29BD40A9-4E09-4F66-B56E-69BD747ACFEE}" type="parTrans" cxnId="{0084034A-008C-4AF9-BBC9-7678664EAB5D}">
      <dgm:prSet/>
      <dgm:spPr/>
      <dgm:t>
        <a:bodyPr/>
        <a:lstStyle/>
        <a:p>
          <a:endParaRPr lang="es-CO"/>
        </a:p>
      </dgm:t>
    </dgm:pt>
    <dgm:pt modelId="{95F0D47B-39DA-4026-A998-7CFBB7544211}">
      <dgm:prSet phldrT="[Texto]" custT="1"/>
      <dgm:spPr>
        <a:noFill/>
        <a:ln w="28575">
          <a:solidFill>
            <a:srgbClr val="00B050"/>
          </a:solidFill>
        </a:ln>
      </dgm:spPr>
      <dgm:t>
        <a:bodyPr/>
        <a:lstStyle/>
        <a:p>
          <a:r>
            <a:rPr lang="es-CO" sz="1800" b="1" dirty="0">
              <a:solidFill>
                <a:schemeClr val="tx1"/>
              </a:solidFill>
              <a:latin typeface="Arial Narrow" pitchFamily="34" charset="0"/>
            </a:rPr>
            <a:t>Inexistencia de la empresa en el sistema formal</a:t>
          </a:r>
        </a:p>
      </dgm:t>
    </dgm:pt>
    <dgm:pt modelId="{D863AEC0-018D-48A5-900D-5D52E7FA57AB}" type="sibTrans" cxnId="{BCF6E6F7-8276-4F3B-89C4-383382ABDF4F}">
      <dgm:prSet custT="1"/>
      <dgm:spPr>
        <a:noFill/>
        <a:ln w="28575">
          <a:solidFill>
            <a:srgbClr val="D60093"/>
          </a:solidFill>
        </a:ln>
      </dgm:spPr>
      <dgm:t>
        <a:bodyPr/>
        <a:lstStyle/>
        <a:p>
          <a:r>
            <a:rPr lang="es-CO" sz="1700" b="1" dirty="0">
              <a:solidFill>
                <a:schemeClr val="tx1"/>
              </a:solidFill>
              <a:latin typeface="Arial Narrow" pitchFamily="34" charset="0"/>
            </a:rPr>
            <a:t>Bajos niveles de productividad </a:t>
          </a:r>
        </a:p>
      </dgm:t>
    </dgm:pt>
    <dgm:pt modelId="{97C1805D-9449-460E-A787-9DDF37DE8CA3}" type="parTrans" cxnId="{BCF6E6F7-8276-4F3B-89C4-383382ABDF4F}">
      <dgm:prSet/>
      <dgm:spPr/>
      <dgm:t>
        <a:bodyPr/>
        <a:lstStyle/>
        <a:p>
          <a:endParaRPr lang="es-CO"/>
        </a:p>
      </dgm:t>
    </dgm:pt>
    <dgm:pt modelId="{88052F97-684A-469E-A0AE-2C82EDA1F6C8}" type="pres">
      <dgm:prSet presAssocID="{7ABD66B3-2F0A-4C2A-9E4A-F26D3D7FBF53}" presName="Name0" presStyleCnt="0">
        <dgm:presLayoutVars>
          <dgm:chMax/>
          <dgm:chPref/>
          <dgm:dir/>
          <dgm:animLvl val="lvl"/>
        </dgm:presLayoutVars>
      </dgm:prSet>
      <dgm:spPr/>
    </dgm:pt>
    <dgm:pt modelId="{2DBA9690-3930-4BC4-8B0D-1958DE71CEBB}" type="pres">
      <dgm:prSet presAssocID="{95F0D47B-39DA-4026-A998-7CFBB7544211}" presName="composite" presStyleCnt="0"/>
      <dgm:spPr/>
    </dgm:pt>
    <dgm:pt modelId="{37A7C0BD-5640-49C9-A99D-49A399B3F52F}" type="pres">
      <dgm:prSet presAssocID="{95F0D47B-39DA-4026-A998-7CFBB7544211}" presName="Parent1" presStyleLbl="node1" presStyleIdx="0" presStyleCnt="6" custScaleX="117931" custLinFactNeighborX="-494" custLinFactNeighborY="6864">
        <dgm:presLayoutVars>
          <dgm:chMax val="1"/>
          <dgm:chPref val="1"/>
          <dgm:bulletEnabled val="1"/>
        </dgm:presLayoutVars>
      </dgm:prSet>
      <dgm:spPr/>
    </dgm:pt>
    <dgm:pt modelId="{0CE5B0B3-9193-4CA7-96CB-5413CD3AC7F6}" type="pres">
      <dgm:prSet presAssocID="{95F0D47B-39DA-4026-A998-7CFBB754421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3323C29-C599-41E4-9C87-5684D1E1D71C}" type="pres">
      <dgm:prSet presAssocID="{95F0D47B-39DA-4026-A998-7CFBB7544211}" presName="BalanceSpacing" presStyleCnt="0"/>
      <dgm:spPr/>
    </dgm:pt>
    <dgm:pt modelId="{D213EAB7-6B98-498F-AE7B-EF645F4A0BB6}" type="pres">
      <dgm:prSet presAssocID="{95F0D47B-39DA-4026-A998-7CFBB7544211}" presName="BalanceSpacing1" presStyleCnt="0"/>
      <dgm:spPr/>
    </dgm:pt>
    <dgm:pt modelId="{35AA4168-A651-4503-BD57-F774671AD61B}" type="pres">
      <dgm:prSet presAssocID="{D863AEC0-018D-48A5-900D-5D52E7FA57AB}" presName="Accent1Text" presStyleLbl="node1" presStyleIdx="1" presStyleCnt="6" custScaleX="112177" custLinFactNeighborX="-12844" custLinFactNeighborY="6006"/>
      <dgm:spPr/>
    </dgm:pt>
    <dgm:pt modelId="{ACB31C74-D5CD-4D05-85A2-AED51FB93820}" type="pres">
      <dgm:prSet presAssocID="{D863AEC0-018D-48A5-900D-5D52E7FA57AB}" presName="spaceBetweenRectangles" presStyleCnt="0"/>
      <dgm:spPr/>
    </dgm:pt>
    <dgm:pt modelId="{58278479-CA84-4D4B-92A3-5D9B8907C813}" type="pres">
      <dgm:prSet presAssocID="{0B14AF36-9AE6-474F-AC90-13EC0101E43C}" presName="composite" presStyleCnt="0"/>
      <dgm:spPr/>
    </dgm:pt>
    <dgm:pt modelId="{14C71156-E9EC-4D17-AF4C-972F0207072A}" type="pres">
      <dgm:prSet presAssocID="{0B14AF36-9AE6-474F-AC90-13EC0101E43C}" presName="Parent1" presStyleLbl="node1" presStyleIdx="2" presStyleCnt="6" custScaleX="112141" custLinFactNeighborX="-10374" custLinFactNeighborY="3003">
        <dgm:presLayoutVars>
          <dgm:chMax val="1"/>
          <dgm:chPref val="1"/>
          <dgm:bulletEnabled val="1"/>
        </dgm:presLayoutVars>
      </dgm:prSet>
      <dgm:spPr/>
    </dgm:pt>
    <dgm:pt modelId="{DDB85163-EA0A-488E-BA83-46FA84BD608B}" type="pres">
      <dgm:prSet presAssocID="{0B14AF36-9AE6-474F-AC90-13EC0101E43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E77FF22-8A0A-4F19-8805-03A9CCD8E186}" type="pres">
      <dgm:prSet presAssocID="{0B14AF36-9AE6-474F-AC90-13EC0101E43C}" presName="BalanceSpacing" presStyleCnt="0"/>
      <dgm:spPr/>
    </dgm:pt>
    <dgm:pt modelId="{08049E83-45F9-4359-8B8F-DF48D1CC3D6D}" type="pres">
      <dgm:prSet presAssocID="{0B14AF36-9AE6-474F-AC90-13EC0101E43C}" presName="BalanceSpacing1" presStyleCnt="0"/>
      <dgm:spPr/>
    </dgm:pt>
    <dgm:pt modelId="{C2342814-A74B-4272-B2BF-655B12C21256}" type="pres">
      <dgm:prSet presAssocID="{34D29494-13D9-4DE2-B297-287EA18A0384}" presName="Accent1Text" presStyleLbl="node1" presStyleIdx="3" presStyleCnt="6" custScaleX="117468" custLinFactNeighborY="3003"/>
      <dgm:spPr/>
    </dgm:pt>
    <dgm:pt modelId="{D63E8CFA-1AA9-4333-8519-95DFB5243953}" type="pres">
      <dgm:prSet presAssocID="{34D29494-13D9-4DE2-B297-287EA18A0384}" presName="spaceBetweenRectangles" presStyleCnt="0"/>
      <dgm:spPr/>
    </dgm:pt>
    <dgm:pt modelId="{FB0E45CC-AB4F-41EA-9056-632FBC7B80BD}" type="pres">
      <dgm:prSet presAssocID="{AF54146B-FD61-457E-B598-B24F38B391DC}" presName="composite" presStyleCnt="0"/>
      <dgm:spPr/>
    </dgm:pt>
    <dgm:pt modelId="{9189C010-1608-4CE9-AC7E-9B9B7DE5DE71}" type="pres">
      <dgm:prSet presAssocID="{AF54146B-FD61-457E-B598-B24F38B391DC}" presName="Parent1" presStyleLbl="node1" presStyleIdx="4" presStyleCnt="6" custScaleX="110109" custLinFactNeighborX="-5928" custLinFactNeighborY="-1716">
        <dgm:presLayoutVars>
          <dgm:chMax val="1"/>
          <dgm:chPref val="1"/>
          <dgm:bulletEnabled val="1"/>
        </dgm:presLayoutVars>
      </dgm:prSet>
      <dgm:spPr/>
    </dgm:pt>
    <dgm:pt modelId="{C73B5A45-C43C-4B32-991F-3A17BB906C90}" type="pres">
      <dgm:prSet presAssocID="{AF54146B-FD61-457E-B598-B24F38B391D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61165DE-CB78-4618-B742-5A36961D4A95}" type="pres">
      <dgm:prSet presAssocID="{AF54146B-FD61-457E-B598-B24F38B391DC}" presName="BalanceSpacing" presStyleCnt="0"/>
      <dgm:spPr/>
    </dgm:pt>
    <dgm:pt modelId="{03DF81B7-C8E6-4C3A-9562-E05BE6DFC748}" type="pres">
      <dgm:prSet presAssocID="{AF54146B-FD61-457E-B598-B24F38B391DC}" presName="BalanceSpacing1" presStyleCnt="0"/>
      <dgm:spPr/>
    </dgm:pt>
    <dgm:pt modelId="{94524AE1-1E23-474A-AF02-4E9ED8E7415C}" type="pres">
      <dgm:prSet presAssocID="{2643D128-C930-4CDD-B6A5-B12985457700}" presName="Accent1Text" presStyleLbl="node1" presStyleIdx="5" presStyleCnt="6" custScaleX="107101" custLinFactNeighborX="-10982"/>
      <dgm:spPr/>
    </dgm:pt>
  </dgm:ptLst>
  <dgm:cxnLst>
    <dgm:cxn modelId="{BB7E950B-1DF5-44A7-B401-AAD1617F4159}" type="presOf" srcId="{0B14AF36-9AE6-474F-AC90-13EC0101E43C}" destId="{14C71156-E9EC-4D17-AF4C-972F0207072A}" srcOrd="0" destOrd="0" presId="urn:microsoft.com/office/officeart/2008/layout/AlternatingHexagons"/>
    <dgm:cxn modelId="{0DC35C17-BB08-478B-8E89-0717893FC4CE}" type="presOf" srcId="{95F0D47B-39DA-4026-A998-7CFBB7544211}" destId="{37A7C0BD-5640-49C9-A99D-49A399B3F52F}" srcOrd="0" destOrd="0" presId="urn:microsoft.com/office/officeart/2008/layout/AlternatingHexagons"/>
    <dgm:cxn modelId="{D2FC3936-5863-4C45-A0D3-531D799D67FD}" type="presOf" srcId="{D863AEC0-018D-48A5-900D-5D52E7FA57AB}" destId="{35AA4168-A651-4503-BD57-F774671AD61B}" srcOrd="0" destOrd="0" presId="urn:microsoft.com/office/officeart/2008/layout/AlternatingHexagons"/>
    <dgm:cxn modelId="{99A1DB3F-4B99-4CB4-A4C3-B17CE42F6D7A}" type="presOf" srcId="{AF54146B-FD61-457E-B598-B24F38B391DC}" destId="{9189C010-1608-4CE9-AC7E-9B9B7DE5DE71}" srcOrd="0" destOrd="0" presId="urn:microsoft.com/office/officeart/2008/layout/AlternatingHexagons"/>
    <dgm:cxn modelId="{CFE6145E-70E5-4E4F-BBBF-3FE2D3C047C1}" type="presOf" srcId="{2643D128-C930-4CDD-B6A5-B12985457700}" destId="{94524AE1-1E23-474A-AF02-4E9ED8E7415C}" srcOrd="0" destOrd="0" presId="urn:microsoft.com/office/officeart/2008/layout/AlternatingHexagons"/>
    <dgm:cxn modelId="{0084034A-008C-4AF9-BBC9-7678664EAB5D}" srcId="{7ABD66B3-2F0A-4C2A-9E4A-F26D3D7FBF53}" destId="{0B14AF36-9AE6-474F-AC90-13EC0101E43C}" srcOrd="1" destOrd="0" parTransId="{29BD40A9-4E09-4F66-B56E-69BD747ACFEE}" sibTransId="{34D29494-13D9-4DE2-B297-287EA18A0384}"/>
    <dgm:cxn modelId="{A7DC958D-269A-44A3-921A-D43A37586A0A}" srcId="{7ABD66B3-2F0A-4C2A-9E4A-F26D3D7FBF53}" destId="{AF54146B-FD61-457E-B598-B24F38B391DC}" srcOrd="2" destOrd="0" parTransId="{11DDBCE8-F989-432A-84D2-F40D6C377538}" sibTransId="{2643D128-C930-4CDD-B6A5-B12985457700}"/>
    <dgm:cxn modelId="{481DA09F-7804-44FE-B573-56DA4484ED4C}" type="presOf" srcId="{34D29494-13D9-4DE2-B297-287EA18A0384}" destId="{C2342814-A74B-4272-B2BF-655B12C21256}" srcOrd="0" destOrd="0" presId="urn:microsoft.com/office/officeart/2008/layout/AlternatingHexagons"/>
    <dgm:cxn modelId="{CDDCCFE1-71A4-40E0-A116-C10EECE05C9A}" type="presOf" srcId="{7ABD66B3-2F0A-4C2A-9E4A-F26D3D7FBF53}" destId="{88052F97-684A-469E-A0AE-2C82EDA1F6C8}" srcOrd="0" destOrd="0" presId="urn:microsoft.com/office/officeart/2008/layout/AlternatingHexagons"/>
    <dgm:cxn modelId="{BCF6E6F7-8276-4F3B-89C4-383382ABDF4F}" srcId="{7ABD66B3-2F0A-4C2A-9E4A-F26D3D7FBF53}" destId="{95F0D47B-39DA-4026-A998-7CFBB7544211}" srcOrd="0" destOrd="0" parTransId="{97C1805D-9449-460E-A787-9DDF37DE8CA3}" sibTransId="{D863AEC0-018D-48A5-900D-5D52E7FA57AB}"/>
    <dgm:cxn modelId="{A46DF10F-1495-44D4-AAC0-E662A6085E87}" type="presParOf" srcId="{88052F97-684A-469E-A0AE-2C82EDA1F6C8}" destId="{2DBA9690-3930-4BC4-8B0D-1958DE71CEBB}" srcOrd="0" destOrd="0" presId="urn:microsoft.com/office/officeart/2008/layout/AlternatingHexagons"/>
    <dgm:cxn modelId="{DECD4BE9-6B23-43BA-8CFC-72D1E0E7C57A}" type="presParOf" srcId="{2DBA9690-3930-4BC4-8B0D-1958DE71CEBB}" destId="{37A7C0BD-5640-49C9-A99D-49A399B3F52F}" srcOrd="0" destOrd="0" presId="urn:microsoft.com/office/officeart/2008/layout/AlternatingHexagons"/>
    <dgm:cxn modelId="{6F2D8EFD-2B56-4E12-9A18-991672E3307A}" type="presParOf" srcId="{2DBA9690-3930-4BC4-8B0D-1958DE71CEBB}" destId="{0CE5B0B3-9193-4CA7-96CB-5413CD3AC7F6}" srcOrd="1" destOrd="0" presId="urn:microsoft.com/office/officeart/2008/layout/AlternatingHexagons"/>
    <dgm:cxn modelId="{5C313638-35A5-4865-9E88-CDEE9F913054}" type="presParOf" srcId="{2DBA9690-3930-4BC4-8B0D-1958DE71CEBB}" destId="{B3323C29-C599-41E4-9C87-5684D1E1D71C}" srcOrd="2" destOrd="0" presId="urn:microsoft.com/office/officeart/2008/layout/AlternatingHexagons"/>
    <dgm:cxn modelId="{C9280D0B-760B-4342-B784-E93E5AB8EF5F}" type="presParOf" srcId="{2DBA9690-3930-4BC4-8B0D-1958DE71CEBB}" destId="{D213EAB7-6B98-498F-AE7B-EF645F4A0BB6}" srcOrd="3" destOrd="0" presId="urn:microsoft.com/office/officeart/2008/layout/AlternatingHexagons"/>
    <dgm:cxn modelId="{5CE77F8A-373A-4DB8-AE3D-CC32C600259A}" type="presParOf" srcId="{2DBA9690-3930-4BC4-8B0D-1958DE71CEBB}" destId="{35AA4168-A651-4503-BD57-F774671AD61B}" srcOrd="4" destOrd="0" presId="urn:microsoft.com/office/officeart/2008/layout/AlternatingHexagons"/>
    <dgm:cxn modelId="{3789D2A9-D14E-4ED2-8C78-FDF5E5C174B5}" type="presParOf" srcId="{88052F97-684A-469E-A0AE-2C82EDA1F6C8}" destId="{ACB31C74-D5CD-4D05-85A2-AED51FB93820}" srcOrd="1" destOrd="0" presId="urn:microsoft.com/office/officeart/2008/layout/AlternatingHexagons"/>
    <dgm:cxn modelId="{9C123F5E-9D42-4AD8-BCA3-6B3A77834358}" type="presParOf" srcId="{88052F97-684A-469E-A0AE-2C82EDA1F6C8}" destId="{58278479-CA84-4D4B-92A3-5D9B8907C813}" srcOrd="2" destOrd="0" presId="urn:microsoft.com/office/officeart/2008/layout/AlternatingHexagons"/>
    <dgm:cxn modelId="{4C3E7EB5-8AF8-4B8E-820C-E494E1436692}" type="presParOf" srcId="{58278479-CA84-4D4B-92A3-5D9B8907C813}" destId="{14C71156-E9EC-4D17-AF4C-972F0207072A}" srcOrd="0" destOrd="0" presId="urn:microsoft.com/office/officeart/2008/layout/AlternatingHexagons"/>
    <dgm:cxn modelId="{4E301995-2A21-4312-B8C2-0A2CFCB2BA64}" type="presParOf" srcId="{58278479-CA84-4D4B-92A3-5D9B8907C813}" destId="{DDB85163-EA0A-488E-BA83-46FA84BD608B}" srcOrd="1" destOrd="0" presId="urn:microsoft.com/office/officeart/2008/layout/AlternatingHexagons"/>
    <dgm:cxn modelId="{7B66E689-8B35-48EB-AAC3-2E86EA74C492}" type="presParOf" srcId="{58278479-CA84-4D4B-92A3-5D9B8907C813}" destId="{1E77FF22-8A0A-4F19-8805-03A9CCD8E186}" srcOrd="2" destOrd="0" presId="urn:microsoft.com/office/officeart/2008/layout/AlternatingHexagons"/>
    <dgm:cxn modelId="{D64289E1-6BB1-415B-B082-CC7FC905F6E5}" type="presParOf" srcId="{58278479-CA84-4D4B-92A3-5D9B8907C813}" destId="{08049E83-45F9-4359-8B8F-DF48D1CC3D6D}" srcOrd="3" destOrd="0" presId="urn:microsoft.com/office/officeart/2008/layout/AlternatingHexagons"/>
    <dgm:cxn modelId="{060B11B1-9F1A-45C7-8332-8E223AB6D050}" type="presParOf" srcId="{58278479-CA84-4D4B-92A3-5D9B8907C813}" destId="{C2342814-A74B-4272-B2BF-655B12C21256}" srcOrd="4" destOrd="0" presId="urn:microsoft.com/office/officeart/2008/layout/AlternatingHexagons"/>
    <dgm:cxn modelId="{C07240FC-CA3C-450C-B3C0-1360C6BD77D3}" type="presParOf" srcId="{88052F97-684A-469E-A0AE-2C82EDA1F6C8}" destId="{D63E8CFA-1AA9-4333-8519-95DFB5243953}" srcOrd="3" destOrd="0" presId="urn:microsoft.com/office/officeart/2008/layout/AlternatingHexagons"/>
    <dgm:cxn modelId="{720193DC-F5AE-4B06-A60D-6246225443E0}" type="presParOf" srcId="{88052F97-684A-469E-A0AE-2C82EDA1F6C8}" destId="{FB0E45CC-AB4F-41EA-9056-632FBC7B80BD}" srcOrd="4" destOrd="0" presId="urn:microsoft.com/office/officeart/2008/layout/AlternatingHexagons"/>
    <dgm:cxn modelId="{7FC629C8-220B-41A7-91BD-A542DC93182C}" type="presParOf" srcId="{FB0E45CC-AB4F-41EA-9056-632FBC7B80BD}" destId="{9189C010-1608-4CE9-AC7E-9B9B7DE5DE71}" srcOrd="0" destOrd="0" presId="urn:microsoft.com/office/officeart/2008/layout/AlternatingHexagons"/>
    <dgm:cxn modelId="{4C6F8050-29B9-41AE-9BE5-F00147B0B877}" type="presParOf" srcId="{FB0E45CC-AB4F-41EA-9056-632FBC7B80BD}" destId="{C73B5A45-C43C-4B32-991F-3A17BB906C90}" srcOrd="1" destOrd="0" presId="urn:microsoft.com/office/officeart/2008/layout/AlternatingHexagons"/>
    <dgm:cxn modelId="{13F2AAD1-D5EC-4EFC-8F8F-8B8F9FA04996}" type="presParOf" srcId="{FB0E45CC-AB4F-41EA-9056-632FBC7B80BD}" destId="{561165DE-CB78-4618-B742-5A36961D4A95}" srcOrd="2" destOrd="0" presId="urn:microsoft.com/office/officeart/2008/layout/AlternatingHexagons"/>
    <dgm:cxn modelId="{3473F17B-9CE3-4033-AFBE-7AD7155631D8}" type="presParOf" srcId="{FB0E45CC-AB4F-41EA-9056-632FBC7B80BD}" destId="{03DF81B7-C8E6-4C3A-9562-E05BE6DFC748}" srcOrd="3" destOrd="0" presId="urn:microsoft.com/office/officeart/2008/layout/AlternatingHexagons"/>
    <dgm:cxn modelId="{09107EBF-D55A-4B55-A0E3-66A246801160}" type="presParOf" srcId="{FB0E45CC-AB4F-41EA-9056-632FBC7B80BD}" destId="{94524AE1-1E23-474A-AF02-4E9ED8E7415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E5B398-3016-4FD1-A930-150C16D90E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D230A4B-D69C-4CC5-A23B-7DC980F7C7AA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Arial Narrow" pitchFamily="34" charset="0"/>
            </a:rPr>
            <a:t>Requisitos que deben cumplir los establecimientos de comercio para su formalidad</a:t>
          </a:r>
        </a:p>
      </dgm:t>
    </dgm:pt>
    <dgm:pt modelId="{8AD2904E-F89A-4836-ADA6-911E58FA1806}" type="parTrans" cxnId="{2FE66ED5-4281-41F8-A04F-325A35FE14FD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91374BEE-D602-4E3B-85A4-50D246938A56}" type="sibTrans" cxnId="{2FE66ED5-4281-41F8-A04F-325A35FE14FD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ED6E44C3-4942-44A9-AEEE-7CF4C642C571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Arial Narrow" pitchFamily="34" charset="0"/>
            </a:rPr>
            <a:t>Se dictan disposiciones para promover el desarrollo de las micro, pequeñas y medianas empresas </a:t>
          </a:r>
        </a:p>
      </dgm:t>
    </dgm:pt>
    <dgm:pt modelId="{9559FCD7-405D-442C-A836-78974462CEB3}" type="parTrans" cxnId="{22E23A3C-63B8-4238-BAE8-F367FC59EF10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4530D174-CE57-4372-8A6A-246AAE95290B}" type="sibTrans" cxnId="{22E23A3C-63B8-4238-BAE8-F367FC59EF10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F7EC3BE0-6C6F-494F-8BEC-7E302DD083DC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Arial Narrow" pitchFamily="34" charset="0"/>
            </a:rPr>
            <a:t>Por medio de la cual se modifica la Ley 590 de 2000 sobre promoción del desarrollo de las micro, pequeñas y medianas empresas Colombianas y se dictan otras disposiciones </a:t>
          </a:r>
        </a:p>
      </dgm:t>
    </dgm:pt>
    <dgm:pt modelId="{0E24C14F-1064-496D-A17E-A66D09E32AE0}" type="parTrans" cxnId="{89B2AB43-6CBA-4F17-A663-6258BC3A337E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888DBEE6-4371-41EF-807B-7B98E0826C29}" type="sibTrans" cxnId="{89B2AB43-6CBA-4F17-A663-6258BC3A337E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9374BD8F-259A-4BF2-932F-34392AD009B0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Arial Narrow" pitchFamily="34" charset="0"/>
            </a:rPr>
            <a:t>Código Nacional de Policía y Convivencia. Establece las condiciones para la apertura y operación de los establecimientos </a:t>
          </a:r>
        </a:p>
      </dgm:t>
    </dgm:pt>
    <dgm:pt modelId="{6784E638-370B-4816-9605-934820134DE0}" type="parTrans" cxnId="{D5068DDB-0800-457C-BA8E-63303911CCD3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D0245F64-56DC-4193-8538-6CBB7E2EC1D3}" type="sibTrans" cxnId="{D5068DDB-0800-457C-BA8E-63303911CCD3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A37FDD10-C925-461D-9EAB-ADE6B9883D62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Arial Narrow" pitchFamily="34" charset="0"/>
            </a:rPr>
            <a:t>Ley de formalización y primer empleo, estableció incentivos para la creación de empresas y empleos formales </a:t>
          </a:r>
        </a:p>
      </dgm:t>
    </dgm:pt>
    <dgm:pt modelId="{B451619B-BCCD-4C64-B986-2EBF3E799723}" type="parTrans" cxnId="{10F8D53E-A46E-4D74-AE11-31279D0462CF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8D962BD6-AF51-4D31-ABD0-5F14EE8EDF13}" type="sibTrans" cxnId="{10F8D53E-A46E-4D74-AE11-31279D0462CF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B242DDCC-EBF9-4FAB-BBCA-25E64ED1CD29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Arial Narrow" pitchFamily="34" charset="0"/>
            </a:rPr>
            <a:t>Por el cual se expide el Plan Nacional de Desarrollo 2010-2014</a:t>
          </a:r>
        </a:p>
      </dgm:t>
    </dgm:pt>
    <dgm:pt modelId="{69DA241D-A706-466B-84D3-9061C314C178}" type="parTrans" cxnId="{05809DFA-B34F-4CDF-B882-0FCB7776A8CE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19CAD640-F596-45D1-84E7-8032E909B813}" type="sibTrans" cxnId="{05809DFA-B34F-4CDF-B882-0FCB7776A8CE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1F97BC16-F2F9-44DA-B675-22D7F3E629F2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Arial Narrow" pitchFamily="34" charset="0"/>
            </a:rPr>
            <a:t>Por el cual se promueve el empleo y el emprendimiento juvenil y se generan medidas para superar barreras de acceso al mercedo de trabajo </a:t>
          </a:r>
        </a:p>
      </dgm:t>
    </dgm:pt>
    <dgm:pt modelId="{77693220-3257-4D60-AA81-A228719865AF}" type="parTrans" cxnId="{DC19F87F-A53B-4884-A058-97D80C3A22AD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A9FE877A-D397-4953-8C90-F2AE21F96622}" type="sibTrans" cxnId="{DC19F87F-A53B-4884-A058-97D80C3A22AD}">
      <dgm:prSet/>
      <dgm:spPr/>
      <dgm:t>
        <a:bodyPr/>
        <a:lstStyle/>
        <a:p>
          <a:endParaRPr lang="es-CO" sz="1300">
            <a:latin typeface="Arial Narrow" pitchFamily="34" charset="0"/>
          </a:endParaRPr>
        </a:p>
      </dgm:t>
    </dgm:pt>
    <dgm:pt modelId="{D691363A-5B94-4CFE-8C64-BEBC22774B01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Arial Narrow" pitchFamily="34" charset="0"/>
            </a:rPr>
            <a:t>Por lo cual se expide el Plan Nacional de Desarrollo 2018-2022</a:t>
          </a:r>
        </a:p>
      </dgm:t>
    </dgm:pt>
    <dgm:pt modelId="{65DF584C-1649-43FC-8E8D-A04554BE8E7A}" type="parTrans" cxnId="{C8D4F99E-14F4-4796-B636-86B46E619DC3}">
      <dgm:prSet/>
      <dgm:spPr/>
      <dgm:t>
        <a:bodyPr/>
        <a:lstStyle/>
        <a:p>
          <a:endParaRPr lang="es-CO" sz="1300"/>
        </a:p>
      </dgm:t>
    </dgm:pt>
    <dgm:pt modelId="{47E4326A-CD7E-4962-A83D-48D19128E534}" type="sibTrans" cxnId="{C8D4F99E-14F4-4796-B636-86B46E619DC3}">
      <dgm:prSet/>
      <dgm:spPr/>
      <dgm:t>
        <a:bodyPr/>
        <a:lstStyle/>
        <a:p>
          <a:endParaRPr lang="es-CO" sz="1300"/>
        </a:p>
      </dgm:t>
    </dgm:pt>
    <dgm:pt modelId="{4A4FDB92-1755-4766-B70C-26F42DB56F69}" type="pres">
      <dgm:prSet presAssocID="{FDE5B398-3016-4FD1-A930-150C16D90EB5}" presName="linear" presStyleCnt="0">
        <dgm:presLayoutVars>
          <dgm:dir/>
          <dgm:animLvl val="lvl"/>
          <dgm:resizeHandles val="exact"/>
        </dgm:presLayoutVars>
      </dgm:prSet>
      <dgm:spPr/>
    </dgm:pt>
    <dgm:pt modelId="{4979AC3B-556C-4C2A-A118-796869535C72}" type="pres">
      <dgm:prSet presAssocID="{8D230A4B-D69C-4CC5-A23B-7DC980F7C7AA}" presName="parentLin" presStyleCnt="0"/>
      <dgm:spPr/>
    </dgm:pt>
    <dgm:pt modelId="{309DD1C2-19F4-4270-8388-D09633050DB2}" type="pres">
      <dgm:prSet presAssocID="{8D230A4B-D69C-4CC5-A23B-7DC980F7C7AA}" presName="parentLeftMargin" presStyleLbl="node1" presStyleIdx="0" presStyleCnt="8"/>
      <dgm:spPr/>
    </dgm:pt>
    <dgm:pt modelId="{0CF7D334-A207-48DA-AA6D-E21F9D9490C5}" type="pres">
      <dgm:prSet presAssocID="{8D230A4B-D69C-4CC5-A23B-7DC980F7C7AA}" presName="parentText" presStyleLbl="node1" presStyleIdx="0" presStyleCnt="8" custScaleX="128898">
        <dgm:presLayoutVars>
          <dgm:chMax val="0"/>
          <dgm:bulletEnabled val="1"/>
        </dgm:presLayoutVars>
      </dgm:prSet>
      <dgm:spPr/>
    </dgm:pt>
    <dgm:pt modelId="{221740E9-6747-4290-B8BF-AB4A36442A71}" type="pres">
      <dgm:prSet presAssocID="{8D230A4B-D69C-4CC5-A23B-7DC980F7C7AA}" presName="negativeSpace" presStyleCnt="0"/>
      <dgm:spPr/>
    </dgm:pt>
    <dgm:pt modelId="{D1D5F062-F775-4201-B0A6-69A9BE352834}" type="pres">
      <dgm:prSet presAssocID="{8D230A4B-D69C-4CC5-A23B-7DC980F7C7AA}" presName="childText" presStyleLbl="conFgAcc1" presStyleIdx="0" presStyleCnt="8">
        <dgm:presLayoutVars>
          <dgm:bulletEnabled val="1"/>
        </dgm:presLayoutVars>
      </dgm:prSet>
      <dgm:spPr/>
    </dgm:pt>
    <dgm:pt modelId="{E5E59D96-8891-4C04-8A37-9DC9BA0B6C33}" type="pres">
      <dgm:prSet presAssocID="{91374BEE-D602-4E3B-85A4-50D246938A56}" presName="spaceBetweenRectangles" presStyleCnt="0"/>
      <dgm:spPr/>
    </dgm:pt>
    <dgm:pt modelId="{C0B0F1EC-CE90-4584-9A3E-9F94078FF451}" type="pres">
      <dgm:prSet presAssocID="{ED6E44C3-4942-44A9-AEEE-7CF4C642C571}" presName="parentLin" presStyleCnt="0"/>
      <dgm:spPr/>
    </dgm:pt>
    <dgm:pt modelId="{69D0014A-427D-4AC0-91BD-026D6FC7A0F7}" type="pres">
      <dgm:prSet presAssocID="{ED6E44C3-4942-44A9-AEEE-7CF4C642C571}" presName="parentLeftMargin" presStyleLbl="node1" presStyleIdx="0" presStyleCnt="8"/>
      <dgm:spPr/>
    </dgm:pt>
    <dgm:pt modelId="{35FD7372-63CE-41C2-A8FB-CD7FB5AF6030}" type="pres">
      <dgm:prSet presAssocID="{ED6E44C3-4942-44A9-AEEE-7CF4C642C571}" presName="parentText" presStyleLbl="node1" presStyleIdx="1" presStyleCnt="8" custScaleX="128898">
        <dgm:presLayoutVars>
          <dgm:chMax val="0"/>
          <dgm:bulletEnabled val="1"/>
        </dgm:presLayoutVars>
      </dgm:prSet>
      <dgm:spPr/>
    </dgm:pt>
    <dgm:pt modelId="{A3DD94EB-3CA9-4FB4-B70D-F024C2A9B076}" type="pres">
      <dgm:prSet presAssocID="{ED6E44C3-4942-44A9-AEEE-7CF4C642C571}" presName="negativeSpace" presStyleCnt="0"/>
      <dgm:spPr/>
    </dgm:pt>
    <dgm:pt modelId="{B15B01E9-5FA7-4CDC-A232-14E568EB89AF}" type="pres">
      <dgm:prSet presAssocID="{ED6E44C3-4942-44A9-AEEE-7CF4C642C571}" presName="childText" presStyleLbl="conFgAcc1" presStyleIdx="1" presStyleCnt="8">
        <dgm:presLayoutVars>
          <dgm:bulletEnabled val="1"/>
        </dgm:presLayoutVars>
      </dgm:prSet>
      <dgm:spPr/>
    </dgm:pt>
    <dgm:pt modelId="{696D4491-FF6C-4328-A707-4E48F6650485}" type="pres">
      <dgm:prSet presAssocID="{4530D174-CE57-4372-8A6A-246AAE95290B}" presName="spaceBetweenRectangles" presStyleCnt="0"/>
      <dgm:spPr/>
    </dgm:pt>
    <dgm:pt modelId="{CD2D6CBA-EE40-42D0-8BF8-CA09E8436D01}" type="pres">
      <dgm:prSet presAssocID="{F7EC3BE0-6C6F-494F-8BEC-7E302DD083DC}" presName="parentLin" presStyleCnt="0"/>
      <dgm:spPr/>
    </dgm:pt>
    <dgm:pt modelId="{EF66C80F-454D-4107-A1A3-59CEE2F699F2}" type="pres">
      <dgm:prSet presAssocID="{F7EC3BE0-6C6F-494F-8BEC-7E302DD083DC}" presName="parentLeftMargin" presStyleLbl="node1" presStyleIdx="1" presStyleCnt="8"/>
      <dgm:spPr/>
    </dgm:pt>
    <dgm:pt modelId="{8CD3460E-A45C-4729-92EF-E51248108C12}" type="pres">
      <dgm:prSet presAssocID="{F7EC3BE0-6C6F-494F-8BEC-7E302DD083DC}" presName="parentText" presStyleLbl="node1" presStyleIdx="2" presStyleCnt="8" custScaleX="128898">
        <dgm:presLayoutVars>
          <dgm:chMax val="0"/>
          <dgm:bulletEnabled val="1"/>
        </dgm:presLayoutVars>
      </dgm:prSet>
      <dgm:spPr/>
    </dgm:pt>
    <dgm:pt modelId="{9656B032-1F3D-4552-9F69-A681C7DCE2BE}" type="pres">
      <dgm:prSet presAssocID="{F7EC3BE0-6C6F-494F-8BEC-7E302DD083DC}" presName="negativeSpace" presStyleCnt="0"/>
      <dgm:spPr/>
    </dgm:pt>
    <dgm:pt modelId="{DF987DA2-DE72-44D5-BDBF-49E914CFDA3F}" type="pres">
      <dgm:prSet presAssocID="{F7EC3BE0-6C6F-494F-8BEC-7E302DD083DC}" presName="childText" presStyleLbl="conFgAcc1" presStyleIdx="2" presStyleCnt="8">
        <dgm:presLayoutVars>
          <dgm:bulletEnabled val="1"/>
        </dgm:presLayoutVars>
      </dgm:prSet>
      <dgm:spPr/>
    </dgm:pt>
    <dgm:pt modelId="{CD28C822-B82A-4882-8614-F3D23C6D70DE}" type="pres">
      <dgm:prSet presAssocID="{888DBEE6-4371-41EF-807B-7B98E0826C29}" presName="spaceBetweenRectangles" presStyleCnt="0"/>
      <dgm:spPr/>
    </dgm:pt>
    <dgm:pt modelId="{B20289F8-75B9-493F-84D9-4A76CF6275DF}" type="pres">
      <dgm:prSet presAssocID="{A37FDD10-C925-461D-9EAB-ADE6B9883D62}" presName="parentLin" presStyleCnt="0"/>
      <dgm:spPr/>
    </dgm:pt>
    <dgm:pt modelId="{74C3B2F1-8503-4731-AAC6-0D15E65FE6BC}" type="pres">
      <dgm:prSet presAssocID="{A37FDD10-C925-461D-9EAB-ADE6B9883D62}" presName="parentLeftMargin" presStyleLbl="node1" presStyleIdx="2" presStyleCnt="8"/>
      <dgm:spPr/>
    </dgm:pt>
    <dgm:pt modelId="{B736254F-4C86-46BB-A133-B9F7B88A79C5}" type="pres">
      <dgm:prSet presAssocID="{A37FDD10-C925-461D-9EAB-ADE6B9883D62}" presName="parentText" presStyleLbl="node1" presStyleIdx="3" presStyleCnt="8" custScaleX="128898">
        <dgm:presLayoutVars>
          <dgm:chMax val="0"/>
          <dgm:bulletEnabled val="1"/>
        </dgm:presLayoutVars>
      </dgm:prSet>
      <dgm:spPr/>
    </dgm:pt>
    <dgm:pt modelId="{D9102303-9AD8-424A-95CB-C87A1642319C}" type="pres">
      <dgm:prSet presAssocID="{A37FDD10-C925-461D-9EAB-ADE6B9883D62}" presName="negativeSpace" presStyleCnt="0"/>
      <dgm:spPr/>
    </dgm:pt>
    <dgm:pt modelId="{B315C32A-5E31-4514-A4D4-F437AEE864A4}" type="pres">
      <dgm:prSet presAssocID="{A37FDD10-C925-461D-9EAB-ADE6B9883D62}" presName="childText" presStyleLbl="conFgAcc1" presStyleIdx="3" presStyleCnt="8">
        <dgm:presLayoutVars>
          <dgm:bulletEnabled val="1"/>
        </dgm:presLayoutVars>
      </dgm:prSet>
      <dgm:spPr/>
    </dgm:pt>
    <dgm:pt modelId="{4DB2232F-90D1-402A-A079-D9AC3C265F75}" type="pres">
      <dgm:prSet presAssocID="{8D962BD6-AF51-4D31-ABD0-5F14EE8EDF13}" presName="spaceBetweenRectangles" presStyleCnt="0"/>
      <dgm:spPr/>
    </dgm:pt>
    <dgm:pt modelId="{9896CDF3-8608-483A-BA7B-9CCB09432B13}" type="pres">
      <dgm:prSet presAssocID="{B242DDCC-EBF9-4FAB-BBCA-25E64ED1CD29}" presName="parentLin" presStyleCnt="0"/>
      <dgm:spPr/>
    </dgm:pt>
    <dgm:pt modelId="{E28F1676-4BE0-4B2E-BC32-662B8B8322D8}" type="pres">
      <dgm:prSet presAssocID="{B242DDCC-EBF9-4FAB-BBCA-25E64ED1CD29}" presName="parentLeftMargin" presStyleLbl="node1" presStyleIdx="3" presStyleCnt="8"/>
      <dgm:spPr/>
    </dgm:pt>
    <dgm:pt modelId="{579ABF99-7080-435B-B20F-8026F33C1280}" type="pres">
      <dgm:prSet presAssocID="{B242DDCC-EBF9-4FAB-BBCA-25E64ED1CD29}" presName="parentText" presStyleLbl="node1" presStyleIdx="4" presStyleCnt="8" custScaleX="128898">
        <dgm:presLayoutVars>
          <dgm:chMax val="0"/>
          <dgm:bulletEnabled val="1"/>
        </dgm:presLayoutVars>
      </dgm:prSet>
      <dgm:spPr/>
    </dgm:pt>
    <dgm:pt modelId="{A5E70EA3-0660-4282-B4AD-5C5841A17078}" type="pres">
      <dgm:prSet presAssocID="{B242DDCC-EBF9-4FAB-BBCA-25E64ED1CD29}" presName="negativeSpace" presStyleCnt="0"/>
      <dgm:spPr/>
    </dgm:pt>
    <dgm:pt modelId="{89C9724B-011E-41D0-9167-B10055A84827}" type="pres">
      <dgm:prSet presAssocID="{B242DDCC-EBF9-4FAB-BBCA-25E64ED1CD29}" presName="childText" presStyleLbl="conFgAcc1" presStyleIdx="4" presStyleCnt="8">
        <dgm:presLayoutVars>
          <dgm:bulletEnabled val="1"/>
        </dgm:presLayoutVars>
      </dgm:prSet>
      <dgm:spPr/>
    </dgm:pt>
    <dgm:pt modelId="{2780B50D-A08A-4239-9AD3-4F1814E24C5C}" type="pres">
      <dgm:prSet presAssocID="{19CAD640-F596-45D1-84E7-8032E909B813}" presName="spaceBetweenRectangles" presStyleCnt="0"/>
      <dgm:spPr/>
    </dgm:pt>
    <dgm:pt modelId="{8173BD8F-0CC3-49AA-AF77-E68A8F16C9EA}" type="pres">
      <dgm:prSet presAssocID="{1F97BC16-F2F9-44DA-B675-22D7F3E629F2}" presName="parentLin" presStyleCnt="0"/>
      <dgm:spPr/>
    </dgm:pt>
    <dgm:pt modelId="{FA524372-A091-4F3C-8758-08F754A5460C}" type="pres">
      <dgm:prSet presAssocID="{1F97BC16-F2F9-44DA-B675-22D7F3E629F2}" presName="parentLeftMargin" presStyleLbl="node1" presStyleIdx="4" presStyleCnt="8"/>
      <dgm:spPr/>
    </dgm:pt>
    <dgm:pt modelId="{1EE3A6A6-7555-4427-94D8-BD23C4F7AE8A}" type="pres">
      <dgm:prSet presAssocID="{1F97BC16-F2F9-44DA-B675-22D7F3E629F2}" presName="parentText" presStyleLbl="node1" presStyleIdx="5" presStyleCnt="8" custScaleX="128898">
        <dgm:presLayoutVars>
          <dgm:chMax val="0"/>
          <dgm:bulletEnabled val="1"/>
        </dgm:presLayoutVars>
      </dgm:prSet>
      <dgm:spPr/>
    </dgm:pt>
    <dgm:pt modelId="{B8B62CE8-5F1D-44BC-B8EC-E146B946F901}" type="pres">
      <dgm:prSet presAssocID="{1F97BC16-F2F9-44DA-B675-22D7F3E629F2}" presName="negativeSpace" presStyleCnt="0"/>
      <dgm:spPr/>
    </dgm:pt>
    <dgm:pt modelId="{97E08738-C8EC-419D-B77E-ADAC3B7F0CEE}" type="pres">
      <dgm:prSet presAssocID="{1F97BC16-F2F9-44DA-B675-22D7F3E629F2}" presName="childText" presStyleLbl="conFgAcc1" presStyleIdx="5" presStyleCnt="8">
        <dgm:presLayoutVars>
          <dgm:bulletEnabled val="1"/>
        </dgm:presLayoutVars>
      </dgm:prSet>
      <dgm:spPr/>
    </dgm:pt>
    <dgm:pt modelId="{4AA0B9B9-6236-493B-9E12-A1228EB483A0}" type="pres">
      <dgm:prSet presAssocID="{A9FE877A-D397-4953-8C90-F2AE21F96622}" presName="spaceBetweenRectangles" presStyleCnt="0"/>
      <dgm:spPr/>
    </dgm:pt>
    <dgm:pt modelId="{2AEEF193-40D4-49ED-87A6-E0323976838A}" type="pres">
      <dgm:prSet presAssocID="{9374BD8F-259A-4BF2-932F-34392AD009B0}" presName="parentLin" presStyleCnt="0"/>
      <dgm:spPr/>
    </dgm:pt>
    <dgm:pt modelId="{04178CC9-A7F7-4C19-AD0D-9BA18EC290A6}" type="pres">
      <dgm:prSet presAssocID="{9374BD8F-259A-4BF2-932F-34392AD009B0}" presName="parentLeftMargin" presStyleLbl="node1" presStyleIdx="5" presStyleCnt="8"/>
      <dgm:spPr/>
    </dgm:pt>
    <dgm:pt modelId="{905AE3CC-B416-4759-A5F4-7CA93457E440}" type="pres">
      <dgm:prSet presAssocID="{9374BD8F-259A-4BF2-932F-34392AD009B0}" presName="parentText" presStyleLbl="node1" presStyleIdx="6" presStyleCnt="8" custScaleX="128898">
        <dgm:presLayoutVars>
          <dgm:chMax val="0"/>
          <dgm:bulletEnabled val="1"/>
        </dgm:presLayoutVars>
      </dgm:prSet>
      <dgm:spPr/>
    </dgm:pt>
    <dgm:pt modelId="{7D343973-ED39-47B5-AB8B-A747DFADB58F}" type="pres">
      <dgm:prSet presAssocID="{9374BD8F-259A-4BF2-932F-34392AD009B0}" presName="negativeSpace" presStyleCnt="0"/>
      <dgm:spPr/>
    </dgm:pt>
    <dgm:pt modelId="{FCD18201-6F7D-4628-AD6A-E8A9393260C6}" type="pres">
      <dgm:prSet presAssocID="{9374BD8F-259A-4BF2-932F-34392AD009B0}" presName="childText" presStyleLbl="conFgAcc1" presStyleIdx="6" presStyleCnt="8">
        <dgm:presLayoutVars>
          <dgm:bulletEnabled val="1"/>
        </dgm:presLayoutVars>
      </dgm:prSet>
      <dgm:spPr/>
    </dgm:pt>
    <dgm:pt modelId="{E06151B7-A4A9-4BE4-BA84-AF4A0D6099C2}" type="pres">
      <dgm:prSet presAssocID="{D0245F64-56DC-4193-8538-6CBB7E2EC1D3}" presName="spaceBetweenRectangles" presStyleCnt="0"/>
      <dgm:spPr/>
    </dgm:pt>
    <dgm:pt modelId="{E6110252-3FD5-4E6F-A8A9-8ED2D9183476}" type="pres">
      <dgm:prSet presAssocID="{D691363A-5B94-4CFE-8C64-BEBC22774B01}" presName="parentLin" presStyleCnt="0"/>
      <dgm:spPr/>
    </dgm:pt>
    <dgm:pt modelId="{F692B94D-C969-4488-A70A-74B0D0D73004}" type="pres">
      <dgm:prSet presAssocID="{D691363A-5B94-4CFE-8C64-BEBC22774B01}" presName="parentLeftMargin" presStyleLbl="node1" presStyleIdx="6" presStyleCnt="8"/>
      <dgm:spPr/>
    </dgm:pt>
    <dgm:pt modelId="{DE8B321D-A0B3-43E7-8731-B1D874D208E8}" type="pres">
      <dgm:prSet presAssocID="{D691363A-5B94-4CFE-8C64-BEBC22774B01}" presName="parentText" presStyleLbl="node1" presStyleIdx="7" presStyleCnt="8" custScaleX="128898">
        <dgm:presLayoutVars>
          <dgm:chMax val="0"/>
          <dgm:bulletEnabled val="1"/>
        </dgm:presLayoutVars>
      </dgm:prSet>
      <dgm:spPr/>
    </dgm:pt>
    <dgm:pt modelId="{97B7FBFE-842D-4E62-A6D6-8E9B4D1F3AD1}" type="pres">
      <dgm:prSet presAssocID="{D691363A-5B94-4CFE-8C64-BEBC22774B01}" presName="negativeSpace" presStyleCnt="0"/>
      <dgm:spPr/>
    </dgm:pt>
    <dgm:pt modelId="{F37A97F8-DA58-491C-9596-6361C45DF696}" type="pres">
      <dgm:prSet presAssocID="{D691363A-5B94-4CFE-8C64-BEBC22774B01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A780DA0B-AC5C-4FB9-82E9-1C334629A547}" type="presOf" srcId="{B242DDCC-EBF9-4FAB-BBCA-25E64ED1CD29}" destId="{579ABF99-7080-435B-B20F-8026F33C1280}" srcOrd="1" destOrd="0" presId="urn:microsoft.com/office/officeart/2005/8/layout/list1"/>
    <dgm:cxn modelId="{C81F9F17-ACB2-414B-9BF3-C1AE175A50E1}" type="presOf" srcId="{8D230A4B-D69C-4CC5-A23B-7DC980F7C7AA}" destId="{0CF7D334-A207-48DA-AA6D-E21F9D9490C5}" srcOrd="1" destOrd="0" presId="urn:microsoft.com/office/officeart/2005/8/layout/list1"/>
    <dgm:cxn modelId="{D78DBB25-9677-4124-9DB5-E27258471FE8}" type="presOf" srcId="{ED6E44C3-4942-44A9-AEEE-7CF4C642C571}" destId="{69D0014A-427D-4AC0-91BD-026D6FC7A0F7}" srcOrd="0" destOrd="0" presId="urn:microsoft.com/office/officeart/2005/8/layout/list1"/>
    <dgm:cxn modelId="{7870A03B-D68D-422F-A823-127847061BD2}" type="presOf" srcId="{A37FDD10-C925-461D-9EAB-ADE6B9883D62}" destId="{74C3B2F1-8503-4731-AAC6-0D15E65FE6BC}" srcOrd="0" destOrd="0" presId="urn:microsoft.com/office/officeart/2005/8/layout/list1"/>
    <dgm:cxn modelId="{22E23A3C-63B8-4238-BAE8-F367FC59EF10}" srcId="{FDE5B398-3016-4FD1-A930-150C16D90EB5}" destId="{ED6E44C3-4942-44A9-AEEE-7CF4C642C571}" srcOrd="1" destOrd="0" parTransId="{9559FCD7-405D-442C-A836-78974462CEB3}" sibTransId="{4530D174-CE57-4372-8A6A-246AAE95290B}"/>
    <dgm:cxn modelId="{10F8D53E-A46E-4D74-AE11-31279D0462CF}" srcId="{FDE5B398-3016-4FD1-A930-150C16D90EB5}" destId="{A37FDD10-C925-461D-9EAB-ADE6B9883D62}" srcOrd="3" destOrd="0" parTransId="{B451619B-BCCD-4C64-B986-2EBF3E799723}" sibTransId="{8D962BD6-AF51-4D31-ABD0-5F14EE8EDF13}"/>
    <dgm:cxn modelId="{89B2AB43-6CBA-4F17-A663-6258BC3A337E}" srcId="{FDE5B398-3016-4FD1-A930-150C16D90EB5}" destId="{F7EC3BE0-6C6F-494F-8BEC-7E302DD083DC}" srcOrd="2" destOrd="0" parTransId="{0E24C14F-1064-496D-A17E-A66D09E32AE0}" sibTransId="{888DBEE6-4371-41EF-807B-7B98E0826C29}"/>
    <dgm:cxn modelId="{20BFAE4D-ED81-40CF-9FBF-72E4A0D23A19}" type="presOf" srcId="{9374BD8F-259A-4BF2-932F-34392AD009B0}" destId="{905AE3CC-B416-4759-A5F4-7CA93457E440}" srcOrd="1" destOrd="0" presId="urn:microsoft.com/office/officeart/2005/8/layout/list1"/>
    <dgm:cxn modelId="{F84EC87C-B206-4308-8F59-2F4A04EB6173}" type="presOf" srcId="{D691363A-5B94-4CFE-8C64-BEBC22774B01}" destId="{DE8B321D-A0B3-43E7-8731-B1D874D208E8}" srcOrd="1" destOrd="0" presId="urn:microsoft.com/office/officeart/2005/8/layout/list1"/>
    <dgm:cxn modelId="{5EFBA87D-DF24-443F-BC30-229B0D929C00}" type="presOf" srcId="{F7EC3BE0-6C6F-494F-8BEC-7E302DD083DC}" destId="{EF66C80F-454D-4107-A1A3-59CEE2F699F2}" srcOrd="0" destOrd="0" presId="urn:microsoft.com/office/officeart/2005/8/layout/list1"/>
    <dgm:cxn modelId="{DC19F87F-A53B-4884-A058-97D80C3A22AD}" srcId="{FDE5B398-3016-4FD1-A930-150C16D90EB5}" destId="{1F97BC16-F2F9-44DA-B675-22D7F3E629F2}" srcOrd="5" destOrd="0" parTransId="{77693220-3257-4D60-AA81-A228719865AF}" sibTransId="{A9FE877A-D397-4953-8C90-F2AE21F96622}"/>
    <dgm:cxn modelId="{103ED78E-24B1-4F3F-8546-11DDE3ACAFA5}" type="presOf" srcId="{A37FDD10-C925-461D-9EAB-ADE6B9883D62}" destId="{B736254F-4C86-46BB-A133-B9F7B88A79C5}" srcOrd="1" destOrd="0" presId="urn:microsoft.com/office/officeart/2005/8/layout/list1"/>
    <dgm:cxn modelId="{A870C09E-8FDF-4DFA-B873-3448E4761149}" type="presOf" srcId="{D691363A-5B94-4CFE-8C64-BEBC22774B01}" destId="{F692B94D-C969-4488-A70A-74B0D0D73004}" srcOrd="0" destOrd="0" presId="urn:microsoft.com/office/officeart/2005/8/layout/list1"/>
    <dgm:cxn modelId="{C8D4F99E-14F4-4796-B636-86B46E619DC3}" srcId="{FDE5B398-3016-4FD1-A930-150C16D90EB5}" destId="{D691363A-5B94-4CFE-8C64-BEBC22774B01}" srcOrd="7" destOrd="0" parTransId="{65DF584C-1649-43FC-8E8D-A04554BE8E7A}" sibTransId="{47E4326A-CD7E-4962-A83D-48D19128E534}"/>
    <dgm:cxn modelId="{1F0CDD9F-E137-443F-899B-81F2F4605458}" type="presOf" srcId="{1F97BC16-F2F9-44DA-B675-22D7F3E629F2}" destId="{FA524372-A091-4F3C-8758-08F754A5460C}" srcOrd="0" destOrd="0" presId="urn:microsoft.com/office/officeart/2005/8/layout/list1"/>
    <dgm:cxn modelId="{3D4C7CA6-595E-4BE3-9094-9204012676AE}" type="presOf" srcId="{F7EC3BE0-6C6F-494F-8BEC-7E302DD083DC}" destId="{8CD3460E-A45C-4729-92EF-E51248108C12}" srcOrd="1" destOrd="0" presId="urn:microsoft.com/office/officeart/2005/8/layout/list1"/>
    <dgm:cxn modelId="{E067D0A9-4E00-4779-9D83-7BCF87BA64B0}" type="presOf" srcId="{9374BD8F-259A-4BF2-932F-34392AD009B0}" destId="{04178CC9-A7F7-4C19-AD0D-9BA18EC290A6}" srcOrd="0" destOrd="0" presId="urn:microsoft.com/office/officeart/2005/8/layout/list1"/>
    <dgm:cxn modelId="{E17FFEC8-6E6B-40A3-8BF0-33FF9B16E134}" type="presOf" srcId="{FDE5B398-3016-4FD1-A930-150C16D90EB5}" destId="{4A4FDB92-1755-4766-B70C-26F42DB56F69}" srcOrd="0" destOrd="0" presId="urn:microsoft.com/office/officeart/2005/8/layout/list1"/>
    <dgm:cxn modelId="{2FE66ED5-4281-41F8-A04F-325A35FE14FD}" srcId="{FDE5B398-3016-4FD1-A930-150C16D90EB5}" destId="{8D230A4B-D69C-4CC5-A23B-7DC980F7C7AA}" srcOrd="0" destOrd="0" parTransId="{8AD2904E-F89A-4836-ADA6-911E58FA1806}" sibTransId="{91374BEE-D602-4E3B-85A4-50D246938A56}"/>
    <dgm:cxn modelId="{DC1E7BD9-CE6F-45D4-A7EA-1D26FEAF1D45}" type="presOf" srcId="{8D230A4B-D69C-4CC5-A23B-7DC980F7C7AA}" destId="{309DD1C2-19F4-4270-8388-D09633050DB2}" srcOrd="0" destOrd="0" presId="urn:microsoft.com/office/officeart/2005/8/layout/list1"/>
    <dgm:cxn modelId="{D5068DDB-0800-457C-BA8E-63303911CCD3}" srcId="{FDE5B398-3016-4FD1-A930-150C16D90EB5}" destId="{9374BD8F-259A-4BF2-932F-34392AD009B0}" srcOrd="6" destOrd="0" parTransId="{6784E638-370B-4816-9605-934820134DE0}" sibTransId="{D0245F64-56DC-4193-8538-6CBB7E2EC1D3}"/>
    <dgm:cxn modelId="{D4CFDDE1-8E5D-4157-9801-501AC049652E}" type="presOf" srcId="{1F97BC16-F2F9-44DA-B675-22D7F3E629F2}" destId="{1EE3A6A6-7555-4427-94D8-BD23C4F7AE8A}" srcOrd="1" destOrd="0" presId="urn:microsoft.com/office/officeart/2005/8/layout/list1"/>
    <dgm:cxn modelId="{B60BDEEC-787E-458D-80CD-6E0DD0B9557A}" type="presOf" srcId="{ED6E44C3-4942-44A9-AEEE-7CF4C642C571}" destId="{35FD7372-63CE-41C2-A8FB-CD7FB5AF6030}" srcOrd="1" destOrd="0" presId="urn:microsoft.com/office/officeart/2005/8/layout/list1"/>
    <dgm:cxn modelId="{F67697F4-8A78-483F-8D0A-C25319D067ED}" type="presOf" srcId="{B242DDCC-EBF9-4FAB-BBCA-25E64ED1CD29}" destId="{E28F1676-4BE0-4B2E-BC32-662B8B8322D8}" srcOrd="0" destOrd="0" presId="urn:microsoft.com/office/officeart/2005/8/layout/list1"/>
    <dgm:cxn modelId="{05809DFA-B34F-4CDF-B882-0FCB7776A8CE}" srcId="{FDE5B398-3016-4FD1-A930-150C16D90EB5}" destId="{B242DDCC-EBF9-4FAB-BBCA-25E64ED1CD29}" srcOrd="4" destOrd="0" parTransId="{69DA241D-A706-466B-84D3-9061C314C178}" sibTransId="{19CAD640-F596-45D1-84E7-8032E909B813}"/>
    <dgm:cxn modelId="{5CEDBADB-8E71-47A5-B68E-FC29A6BC3761}" type="presParOf" srcId="{4A4FDB92-1755-4766-B70C-26F42DB56F69}" destId="{4979AC3B-556C-4C2A-A118-796869535C72}" srcOrd="0" destOrd="0" presId="urn:microsoft.com/office/officeart/2005/8/layout/list1"/>
    <dgm:cxn modelId="{1715FE44-CE4B-4CB2-B890-D9B6215BAEF5}" type="presParOf" srcId="{4979AC3B-556C-4C2A-A118-796869535C72}" destId="{309DD1C2-19F4-4270-8388-D09633050DB2}" srcOrd="0" destOrd="0" presId="urn:microsoft.com/office/officeart/2005/8/layout/list1"/>
    <dgm:cxn modelId="{A97535C1-1E30-48D7-95BB-7E819C57DCE8}" type="presParOf" srcId="{4979AC3B-556C-4C2A-A118-796869535C72}" destId="{0CF7D334-A207-48DA-AA6D-E21F9D9490C5}" srcOrd="1" destOrd="0" presId="urn:microsoft.com/office/officeart/2005/8/layout/list1"/>
    <dgm:cxn modelId="{E2B4F15F-19FF-404E-8F52-78BD5A699AA7}" type="presParOf" srcId="{4A4FDB92-1755-4766-B70C-26F42DB56F69}" destId="{221740E9-6747-4290-B8BF-AB4A36442A71}" srcOrd="1" destOrd="0" presId="urn:microsoft.com/office/officeart/2005/8/layout/list1"/>
    <dgm:cxn modelId="{BC871D63-A5B7-4CE0-8C47-1A7DC994A966}" type="presParOf" srcId="{4A4FDB92-1755-4766-B70C-26F42DB56F69}" destId="{D1D5F062-F775-4201-B0A6-69A9BE352834}" srcOrd="2" destOrd="0" presId="urn:microsoft.com/office/officeart/2005/8/layout/list1"/>
    <dgm:cxn modelId="{A5453310-69FE-4789-955F-5F892C8B0C8A}" type="presParOf" srcId="{4A4FDB92-1755-4766-B70C-26F42DB56F69}" destId="{E5E59D96-8891-4C04-8A37-9DC9BA0B6C33}" srcOrd="3" destOrd="0" presId="urn:microsoft.com/office/officeart/2005/8/layout/list1"/>
    <dgm:cxn modelId="{2FF72336-84AA-450A-A921-F0A8040D7C3C}" type="presParOf" srcId="{4A4FDB92-1755-4766-B70C-26F42DB56F69}" destId="{C0B0F1EC-CE90-4584-9A3E-9F94078FF451}" srcOrd="4" destOrd="0" presId="urn:microsoft.com/office/officeart/2005/8/layout/list1"/>
    <dgm:cxn modelId="{4A32F0D2-890A-466B-A054-DB429D1629D2}" type="presParOf" srcId="{C0B0F1EC-CE90-4584-9A3E-9F94078FF451}" destId="{69D0014A-427D-4AC0-91BD-026D6FC7A0F7}" srcOrd="0" destOrd="0" presId="urn:microsoft.com/office/officeart/2005/8/layout/list1"/>
    <dgm:cxn modelId="{9A74CE6A-99E9-4AC0-BF62-B76F4617CA4B}" type="presParOf" srcId="{C0B0F1EC-CE90-4584-9A3E-9F94078FF451}" destId="{35FD7372-63CE-41C2-A8FB-CD7FB5AF6030}" srcOrd="1" destOrd="0" presId="urn:microsoft.com/office/officeart/2005/8/layout/list1"/>
    <dgm:cxn modelId="{70C9D049-7263-4565-A79B-ABFCB7591728}" type="presParOf" srcId="{4A4FDB92-1755-4766-B70C-26F42DB56F69}" destId="{A3DD94EB-3CA9-4FB4-B70D-F024C2A9B076}" srcOrd="5" destOrd="0" presId="urn:microsoft.com/office/officeart/2005/8/layout/list1"/>
    <dgm:cxn modelId="{F6475030-4B3B-4D82-A779-30D488300109}" type="presParOf" srcId="{4A4FDB92-1755-4766-B70C-26F42DB56F69}" destId="{B15B01E9-5FA7-4CDC-A232-14E568EB89AF}" srcOrd="6" destOrd="0" presId="urn:microsoft.com/office/officeart/2005/8/layout/list1"/>
    <dgm:cxn modelId="{3C176CCA-A9EB-4BC7-AFB0-CD3D519BEBAC}" type="presParOf" srcId="{4A4FDB92-1755-4766-B70C-26F42DB56F69}" destId="{696D4491-FF6C-4328-A707-4E48F6650485}" srcOrd="7" destOrd="0" presId="urn:microsoft.com/office/officeart/2005/8/layout/list1"/>
    <dgm:cxn modelId="{48C73A05-EAED-43BA-896C-C976A8E44FB4}" type="presParOf" srcId="{4A4FDB92-1755-4766-B70C-26F42DB56F69}" destId="{CD2D6CBA-EE40-42D0-8BF8-CA09E8436D01}" srcOrd="8" destOrd="0" presId="urn:microsoft.com/office/officeart/2005/8/layout/list1"/>
    <dgm:cxn modelId="{B7C8F638-5832-42CF-A0C8-8F0E570F0793}" type="presParOf" srcId="{CD2D6CBA-EE40-42D0-8BF8-CA09E8436D01}" destId="{EF66C80F-454D-4107-A1A3-59CEE2F699F2}" srcOrd="0" destOrd="0" presId="urn:microsoft.com/office/officeart/2005/8/layout/list1"/>
    <dgm:cxn modelId="{61AF6106-D2B0-4A67-9C38-FE18D4385B1E}" type="presParOf" srcId="{CD2D6CBA-EE40-42D0-8BF8-CA09E8436D01}" destId="{8CD3460E-A45C-4729-92EF-E51248108C12}" srcOrd="1" destOrd="0" presId="urn:microsoft.com/office/officeart/2005/8/layout/list1"/>
    <dgm:cxn modelId="{FF346FBB-3C3C-429B-9AE5-EC7274E25EC3}" type="presParOf" srcId="{4A4FDB92-1755-4766-B70C-26F42DB56F69}" destId="{9656B032-1F3D-4552-9F69-A681C7DCE2BE}" srcOrd="9" destOrd="0" presId="urn:microsoft.com/office/officeart/2005/8/layout/list1"/>
    <dgm:cxn modelId="{38DD5724-A659-4B9E-BF87-DED82481DADB}" type="presParOf" srcId="{4A4FDB92-1755-4766-B70C-26F42DB56F69}" destId="{DF987DA2-DE72-44D5-BDBF-49E914CFDA3F}" srcOrd="10" destOrd="0" presId="urn:microsoft.com/office/officeart/2005/8/layout/list1"/>
    <dgm:cxn modelId="{095849ED-C877-4A81-8D94-ED23C3D5F8E8}" type="presParOf" srcId="{4A4FDB92-1755-4766-B70C-26F42DB56F69}" destId="{CD28C822-B82A-4882-8614-F3D23C6D70DE}" srcOrd="11" destOrd="0" presId="urn:microsoft.com/office/officeart/2005/8/layout/list1"/>
    <dgm:cxn modelId="{DAA4649F-9515-42EC-9270-1AEC4488D321}" type="presParOf" srcId="{4A4FDB92-1755-4766-B70C-26F42DB56F69}" destId="{B20289F8-75B9-493F-84D9-4A76CF6275DF}" srcOrd="12" destOrd="0" presId="urn:microsoft.com/office/officeart/2005/8/layout/list1"/>
    <dgm:cxn modelId="{6BF22E12-5586-4442-AB30-8C4D317F9D19}" type="presParOf" srcId="{B20289F8-75B9-493F-84D9-4A76CF6275DF}" destId="{74C3B2F1-8503-4731-AAC6-0D15E65FE6BC}" srcOrd="0" destOrd="0" presId="urn:microsoft.com/office/officeart/2005/8/layout/list1"/>
    <dgm:cxn modelId="{53CDE28D-FFEC-4D42-81A5-6978CB5113A8}" type="presParOf" srcId="{B20289F8-75B9-493F-84D9-4A76CF6275DF}" destId="{B736254F-4C86-46BB-A133-B9F7B88A79C5}" srcOrd="1" destOrd="0" presId="urn:microsoft.com/office/officeart/2005/8/layout/list1"/>
    <dgm:cxn modelId="{DCE85C8B-34DE-46FD-8D04-9A381F5CEA02}" type="presParOf" srcId="{4A4FDB92-1755-4766-B70C-26F42DB56F69}" destId="{D9102303-9AD8-424A-95CB-C87A1642319C}" srcOrd="13" destOrd="0" presId="urn:microsoft.com/office/officeart/2005/8/layout/list1"/>
    <dgm:cxn modelId="{D6B4493D-D8DF-472D-9F37-CFB166852C70}" type="presParOf" srcId="{4A4FDB92-1755-4766-B70C-26F42DB56F69}" destId="{B315C32A-5E31-4514-A4D4-F437AEE864A4}" srcOrd="14" destOrd="0" presId="urn:microsoft.com/office/officeart/2005/8/layout/list1"/>
    <dgm:cxn modelId="{78F9D5F4-25AD-4959-8585-BD0FDA2CC3F0}" type="presParOf" srcId="{4A4FDB92-1755-4766-B70C-26F42DB56F69}" destId="{4DB2232F-90D1-402A-A079-D9AC3C265F75}" srcOrd="15" destOrd="0" presId="urn:microsoft.com/office/officeart/2005/8/layout/list1"/>
    <dgm:cxn modelId="{62864009-3B86-4248-A551-2D57D7CC30A9}" type="presParOf" srcId="{4A4FDB92-1755-4766-B70C-26F42DB56F69}" destId="{9896CDF3-8608-483A-BA7B-9CCB09432B13}" srcOrd="16" destOrd="0" presId="urn:microsoft.com/office/officeart/2005/8/layout/list1"/>
    <dgm:cxn modelId="{65AA060C-ADDA-4CF6-8FF5-6548A28513EF}" type="presParOf" srcId="{9896CDF3-8608-483A-BA7B-9CCB09432B13}" destId="{E28F1676-4BE0-4B2E-BC32-662B8B8322D8}" srcOrd="0" destOrd="0" presId="urn:microsoft.com/office/officeart/2005/8/layout/list1"/>
    <dgm:cxn modelId="{800E38F0-15F6-4541-BEE8-3FDF141645CD}" type="presParOf" srcId="{9896CDF3-8608-483A-BA7B-9CCB09432B13}" destId="{579ABF99-7080-435B-B20F-8026F33C1280}" srcOrd="1" destOrd="0" presId="urn:microsoft.com/office/officeart/2005/8/layout/list1"/>
    <dgm:cxn modelId="{4B73CEEB-9785-491F-8531-8E0EF7E30E86}" type="presParOf" srcId="{4A4FDB92-1755-4766-B70C-26F42DB56F69}" destId="{A5E70EA3-0660-4282-B4AD-5C5841A17078}" srcOrd="17" destOrd="0" presId="urn:microsoft.com/office/officeart/2005/8/layout/list1"/>
    <dgm:cxn modelId="{E0C9A81C-66F7-4F4B-8007-52EBAF3F7E7E}" type="presParOf" srcId="{4A4FDB92-1755-4766-B70C-26F42DB56F69}" destId="{89C9724B-011E-41D0-9167-B10055A84827}" srcOrd="18" destOrd="0" presId="urn:microsoft.com/office/officeart/2005/8/layout/list1"/>
    <dgm:cxn modelId="{0A1A0E54-7FD1-4BF9-BE02-381ECFDA507C}" type="presParOf" srcId="{4A4FDB92-1755-4766-B70C-26F42DB56F69}" destId="{2780B50D-A08A-4239-9AD3-4F1814E24C5C}" srcOrd="19" destOrd="0" presId="urn:microsoft.com/office/officeart/2005/8/layout/list1"/>
    <dgm:cxn modelId="{42074684-2C7F-4C7E-B307-37B785DF3556}" type="presParOf" srcId="{4A4FDB92-1755-4766-B70C-26F42DB56F69}" destId="{8173BD8F-0CC3-49AA-AF77-E68A8F16C9EA}" srcOrd="20" destOrd="0" presId="urn:microsoft.com/office/officeart/2005/8/layout/list1"/>
    <dgm:cxn modelId="{742D2C52-5CDB-4496-86FF-8C97429201CD}" type="presParOf" srcId="{8173BD8F-0CC3-49AA-AF77-E68A8F16C9EA}" destId="{FA524372-A091-4F3C-8758-08F754A5460C}" srcOrd="0" destOrd="0" presId="urn:microsoft.com/office/officeart/2005/8/layout/list1"/>
    <dgm:cxn modelId="{7A64C33F-7A19-4261-AB70-768EEB7B849D}" type="presParOf" srcId="{8173BD8F-0CC3-49AA-AF77-E68A8F16C9EA}" destId="{1EE3A6A6-7555-4427-94D8-BD23C4F7AE8A}" srcOrd="1" destOrd="0" presId="urn:microsoft.com/office/officeart/2005/8/layout/list1"/>
    <dgm:cxn modelId="{0A7CD332-6083-4CB6-84D7-7D40B30C919C}" type="presParOf" srcId="{4A4FDB92-1755-4766-B70C-26F42DB56F69}" destId="{B8B62CE8-5F1D-44BC-B8EC-E146B946F901}" srcOrd="21" destOrd="0" presId="urn:microsoft.com/office/officeart/2005/8/layout/list1"/>
    <dgm:cxn modelId="{F9C7543B-69AD-4F4E-922E-D0D73DB97F19}" type="presParOf" srcId="{4A4FDB92-1755-4766-B70C-26F42DB56F69}" destId="{97E08738-C8EC-419D-B77E-ADAC3B7F0CEE}" srcOrd="22" destOrd="0" presId="urn:microsoft.com/office/officeart/2005/8/layout/list1"/>
    <dgm:cxn modelId="{18017442-399A-46E7-8E00-B9E8A7530857}" type="presParOf" srcId="{4A4FDB92-1755-4766-B70C-26F42DB56F69}" destId="{4AA0B9B9-6236-493B-9E12-A1228EB483A0}" srcOrd="23" destOrd="0" presId="urn:microsoft.com/office/officeart/2005/8/layout/list1"/>
    <dgm:cxn modelId="{8918923B-7D4E-462A-A7EB-BC6C82331467}" type="presParOf" srcId="{4A4FDB92-1755-4766-B70C-26F42DB56F69}" destId="{2AEEF193-40D4-49ED-87A6-E0323976838A}" srcOrd="24" destOrd="0" presId="urn:microsoft.com/office/officeart/2005/8/layout/list1"/>
    <dgm:cxn modelId="{549CA6CF-C1FB-46CC-93BB-30DD4E2C277F}" type="presParOf" srcId="{2AEEF193-40D4-49ED-87A6-E0323976838A}" destId="{04178CC9-A7F7-4C19-AD0D-9BA18EC290A6}" srcOrd="0" destOrd="0" presId="urn:microsoft.com/office/officeart/2005/8/layout/list1"/>
    <dgm:cxn modelId="{873951D9-2F5A-466C-B757-E5F3440F12D2}" type="presParOf" srcId="{2AEEF193-40D4-49ED-87A6-E0323976838A}" destId="{905AE3CC-B416-4759-A5F4-7CA93457E440}" srcOrd="1" destOrd="0" presId="urn:microsoft.com/office/officeart/2005/8/layout/list1"/>
    <dgm:cxn modelId="{061039BB-232F-41D2-8489-705E43FD2E6C}" type="presParOf" srcId="{4A4FDB92-1755-4766-B70C-26F42DB56F69}" destId="{7D343973-ED39-47B5-AB8B-A747DFADB58F}" srcOrd="25" destOrd="0" presId="urn:microsoft.com/office/officeart/2005/8/layout/list1"/>
    <dgm:cxn modelId="{A532351E-17E2-4ABA-BE60-CB1C0B410C21}" type="presParOf" srcId="{4A4FDB92-1755-4766-B70C-26F42DB56F69}" destId="{FCD18201-6F7D-4628-AD6A-E8A9393260C6}" srcOrd="26" destOrd="0" presId="urn:microsoft.com/office/officeart/2005/8/layout/list1"/>
    <dgm:cxn modelId="{DFBEAEAA-55B5-46BA-B060-2968A94F1B18}" type="presParOf" srcId="{4A4FDB92-1755-4766-B70C-26F42DB56F69}" destId="{E06151B7-A4A9-4BE4-BA84-AF4A0D6099C2}" srcOrd="27" destOrd="0" presId="urn:microsoft.com/office/officeart/2005/8/layout/list1"/>
    <dgm:cxn modelId="{802B5CBE-5A45-4388-BA0A-C6A7430B70A8}" type="presParOf" srcId="{4A4FDB92-1755-4766-B70C-26F42DB56F69}" destId="{E6110252-3FD5-4E6F-A8A9-8ED2D9183476}" srcOrd="28" destOrd="0" presId="urn:microsoft.com/office/officeart/2005/8/layout/list1"/>
    <dgm:cxn modelId="{07524366-50E5-4045-83DE-4CF585F20512}" type="presParOf" srcId="{E6110252-3FD5-4E6F-A8A9-8ED2D9183476}" destId="{F692B94D-C969-4488-A70A-74B0D0D73004}" srcOrd="0" destOrd="0" presId="urn:microsoft.com/office/officeart/2005/8/layout/list1"/>
    <dgm:cxn modelId="{8635154D-DBEB-4DF8-B598-AF5AB9A01323}" type="presParOf" srcId="{E6110252-3FD5-4E6F-A8A9-8ED2D9183476}" destId="{DE8B321D-A0B3-43E7-8731-B1D874D208E8}" srcOrd="1" destOrd="0" presId="urn:microsoft.com/office/officeart/2005/8/layout/list1"/>
    <dgm:cxn modelId="{8E0BEDD6-A269-4680-A1C2-B7FA2E58B3FE}" type="presParOf" srcId="{4A4FDB92-1755-4766-B70C-26F42DB56F69}" destId="{97B7FBFE-842D-4E62-A6D6-8E9B4D1F3AD1}" srcOrd="29" destOrd="0" presId="urn:microsoft.com/office/officeart/2005/8/layout/list1"/>
    <dgm:cxn modelId="{390C4B68-646B-438E-9150-9D2CB3C5D039}" type="presParOf" srcId="{4A4FDB92-1755-4766-B70C-26F42DB56F69}" destId="{F37A97F8-DA58-491C-9596-6361C45DF69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145A24-C8C7-40E7-BFE8-91450891B9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8D282AE-1B8D-4940-8B6A-AF64FB7871B3}">
      <dgm:prSet phldrT="[Texto]"/>
      <dgm:spPr>
        <a:solidFill>
          <a:srgbClr val="00B050"/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Ministerios: Trabajo, Comercio, Salud, Hacienda, Vivienda</a:t>
          </a:r>
        </a:p>
      </dgm:t>
    </dgm:pt>
    <dgm:pt modelId="{12F70873-A76C-4FDE-A774-5E14A6B9EFE6}" type="parTrans" cxnId="{91F82E91-0421-439C-A775-00EC17BAF520}">
      <dgm:prSet/>
      <dgm:spPr/>
      <dgm:t>
        <a:bodyPr/>
        <a:lstStyle/>
        <a:p>
          <a:endParaRPr lang="es-CO"/>
        </a:p>
      </dgm:t>
    </dgm:pt>
    <dgm:pt modelId="{48B1A33A-A98B-4F33-A14A-ED363347FE32}" type="sibTrans" cxnId="{91F82E91-0421-439C-A775-00EC17BAF520}">
      <dgm:prSet/>
      <dgm:spPr/>
      <dgm:t>
        <a:bodyPr/>
        <a:lstStyle/>
        <a:p>
          <a:endParaRPr lang="es-CO"/>
        </a:p>
      </dgm:t>
    </dgm:pt>
    <dgm:pt modelId="{CA414ADB-974A-470E-A678-4A8403618483}">
      <dgm:prSet phldrT="[Texto]"/>
      <dgm:spPr>
        <a:solidFill>
          <a:srgbClr val="00B050"/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Departamento Nacional de Planeación</a:t>
          </a:r>
        </a:p>
      </dgm:t>
    </dgm:pt>
    <dgm:pt modelId="{9E538D6F-602B-4290-ABF3-12EB303C9CCE}" type="parTrans" cxnId="{ABB0DE90-33F6-4D55-9063-40702E2E5FE3}">
      <dgm:prSet/>
      <dgm:spPr/>
      <dgm:t>
        <a:bodyPr/>
        <a:lstStyle/>
        <a:p>
          <a:endParaRPr lang="es-CO"/>
        </a:p>
      </dgm:t>
    </dgm:pt>
    <dgm:pt modelId="{391A8225-D891-4D38-8A47-742564EC50F6}" type="sibTrans" cxnId="{ABB0DE90-33F6-4D55-9063-40702E2E5FE3}">
      <dgm:prSet/>
      <dgm:spPr/>
      <dgm:t>
        <a:bodyPr/>
        <a:lstStyle/>
        <a:p>
          <a:endParaRPr lang="es-CO"/>
        </a:p>
      </dgm:t>
    </dgm:pt>
    <dgm:pt modelId="{28C48104-6177-466D-B441-32E452A5A7E0}">
      <dgm:prSet phldrT="[Texto]"/>
      <dgm:spPr>
        <a:solidFill>
          <a:srgbClr val="00B050"/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Departamento para la Prosperidad Social </a:t>
          </a:r>
        </a:p>
      </dgm:t>
    </dgm:pt>
    <dgm:pt modelId="{044F75D1-C704-4FA3-882C-26B751B8C316}" type="parTrans" cxnId="{7D777E7D-A853-4549-98CD-E539E7B268FB}">
      <dgm:prSet/>
      <dgm:spPr/>
      <dgm:t>
        <a:bodyPr/>
        <a:lstStyle/>
        <a:p>
          <a:endParaRPr lang="es-CO"/>
        </a:p>
      </dgm:t>
    </dgm:pt>
    <dgm:pt modelId="{82D80879-51F6-4B65-B116-4C7C6F39DDAD}" type="sibTrans" cxnId="{7D777E7D-A853-4549-98CD-E539E7B268FB}">
      <dgm:prSet/>
      <dgm:spPr/>
      <dgm:t>
        <a:bodyPr/>
        <a:lstStyle/>
        <a:p>
          <a:endParaRPr lang="es-CO"/>
        </a:p>
      </dgm:t>
    </dgm:pt>
    <dgm:pt modelId="{E996C1B6-7A1C-4B27-A8F5-B172EB5C3379}">
      <dgm:prSet phldrT="[Texto]"/>
      <dgm:spPr>
        <a:solidFill>
          <a:srgbClr val="00B050"/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Dirección de Impuestos y Aduanas Nacionales</a:t>
          </a:r>
        </a:p>
      </dgm:t>
    </dgm:pt>
    <dgm:pt modelId="{85FE73B5-758B-430A-943F-07E2E85F96F2}" type="parTrans" cxnId="{09F75338-1D2F-4CA4-93A5-290ABA6774E3}">
      <dgm:prSet/>
      <dgm:spPr/>
      <dgm:t>
        <a:bodyPr/>
        <a:lstStyle/>
        <a:p>
          <a:endParaRPr lang="es-CO"/>
        </a:p>
      </dgm:t>
    </dgm:pt>
    <dgm:pt modelId="{246884D3-0973-476E-98DA-90310E69440E}" type="sibTrans" cxnId="{09F75338-1D2F-4CA4-93A5-290ABA6774E3}">
      <dgm:prSet/>
      <dgm:spPr/>
      <dgm:t>
        <a:bodyPr/>
        <a:lstStyle/>
        <a:p>
          <a:endParaRPr lang="es-CO"/>
        </a:p>
      </dgm:t>
    </dgm:pt>
    <dgm:pt modelId="{6951E412-CE75-4E7D-B71D-17A15C508B34}">
      <dgm:prSet phldrT="[Texto]"/>
      <dgm:spPr>
        <a:solidFill>
          <a:srgbClr val="00B050"/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Congreso de la República </a:t>
          </a:r>
        </a:p>
      </dgm:t>
    </dgm:pt>
    <dgm:pt modelId="{72E442BF-F8BA-4FDB-9D5B-52E524CBF2D7}" type="parTrans" cxnId="{12B0AC8E-E1E8-4A65-B954-187C712ADEA1}">
      <dgm:prSet/>
      <dgm:spPr/>
      <dgm:t>
        <a:bodyPr/>
        <a:lstStyle/>
        <a:p>
          <a:endParaRPr lang="es-CO"/>
        </a:p>
      </dgm:t>
    </dgm:pt>
    <dgm:pt modelId="{4422FA2A-9742-44D6-8306-65B70CF3720C}" type="sibTrans" cxnId="{12B0AC8E-E1E8-4A65-B954-187C712ADEA1}">
      <dgm:prSet/>
      <dgm:spPr/>
      <dgm:t>
        <a:bodyPr/>
        <a:lstStyle/>
        <a:p>
          <a:endParaRPr lang="es-CO"/>
        </a:p>
      </dgm:t>
    </dgm:pt>
    <dgm:pt modelId="{FDF51DC9-F994-4758-8E30-FAD2A6CAAAF8}">
      <dgm:prSet phldrT="[Texto]"/>
      <dgm:spPr>
        <a:solidFill>
          <a:srgbClr val="00B050"/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Corte Constitucional </a:t>
          </a:r>
        </a:p>
      </dgm:t>
    </dgm:pt>
    <dgm:pt modelId="{68F78193-B73D-4F74-B489-D1A74289B43A}" type="parTrans" cxnId="{9AEA46A4-33F6-4E1E-B090-E9E706B94E49}">
      <dgm:prSet/>
      <dgm:spPr/>
      <dgm:t>
        <a:bodyPr/>
        <a:lstStyle/>
        <a:p>
          <a:endParaRPr lang="es-CO"/>
        </a:p>
      </dgm:t>
    </dgm:pt>
    <dgm:pt modelId="{F108DD79-0CB0-4E97-AC60-CBF4E46C2E96}" type="sibTrans" cxnId="{9AEA46A4-33F6-4E1E-B090-E9E706B94E49}">
      <dgm:prSet/>
      <dgm:spPr/>
      <dgm:t>
        <a:bodyPr/>
        <a:lstStyle/>
        <a:p>
          <a:endParaRPr lang="es-CO"/>
        </a:p>
      </dgm:t>
    </dgm:pt>
    <dgm:pt modelId="{82F2E959-14DC-4750-B878-12F08CB649AF}" type="pres">
      <dgm:prSet presAssocID="{EF145A24-C8C7-40E7-BFE8-91450891B907}" presName="linear" presStyleCnt="0">
        <dgm:presLayoutVars>
          <dgm:dir/>
          <dgm:animLvl val="lvl"/>
          <dgm:resizeHandles val="exact"/>
        </dgm:presLayoutVars>
      </dgm:prSet>
      <dgm:spPr/>
    </dgm:pt>
    <dgm:pt modelId="{25DEDB55-AAAC-427C-8110-04C5AF9A7692}" type="pres">
      <dgm:prSet presAssocID="{28D282AE-1B8D-4940-8B6A-AF64FB7871B3}" presName="parentLin" presStyleCnt="0"/>
      <dgm:spPr/>
    </dgm:pt>
    <dgm:pt modelId="{45C10FFF-8E90-446B-92A3-F7A677CCF477}" type="pres">
      <dgm:prSet presAssocID="{28D282AE-1B8D-4940-8B6A-AF64FB7871B3}" presName="parentLeftMargin" presStyleLbl="node1" presStyleIdx="0" presStyleCnt="6"/>
      <dgm:spPr/>
    </dgm:pt>
    <dgm:pt modelId="{A78A421B-2632-42C9-8CCB-41233CBAE733}" type="pres">
      <dgm:prSet presAssocID="{28D282AE-1B8D-4940-8B6A-AF64FB7871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E73BED9-9FDA-4EAD-9E72-4ADE0ADB51D0}" type="pres">
      <dgm:prSet presAssocID="{28D282AE-1B8D-4940-8B6A-AF64FB7871B3}" presName="negativeSpace" presStyleCnt="0"/>
      <dgm:spPr/>
    </dgm:pt>
    <dgm:pt modelId="{B977F7BA-7C5E-4DF4-9FF5-6FDD70459570}" type="pres">
      <dgm:prSet presAssocID="{28D282AE-1B8D-4940-8B6A-AF64FB7871B3}" presName="childText" presStyleLbl="conFgAcc1" presStyleIdx="0" presStyleCnt="6">
        <dgm:presLayoutVars>
          <dgm:bulletEnabled val="1"/>
        </dgm:presLayoutVars>
      </dgm:prSet>
      <dgm:spPr/>
    </dgm:pt>
    <dgm:pt modelId="{61BBF37E-8298-4817-A514-447861AE9D2E}" type="pres">
      <dgm:prSet presAssocID="{48B1A33A-A98B-4F33-A14A-ED363347FE32}" presName="spaceBetweenRectangles" presStyleCnt="0"/>
      <dgm:spPr/>
    </dgm:pt>
    <dgm:pt modelId="{D9EC0A8A-5908-4F81-892E-308714C33C3A}" type="pres">
      <dgm:prSet presAssocID="{CA414ADB-974A-470E-A678-4A8403618483}" presName="parentLin" presStyleCnt="0"/>
      <dgm:spPr/>
    </dgm:pt>
    <dgm:pt modelId="{9F9B916E-532C-4E78-B6A5-BCFE14B07E27}" type="pres">
      <dgm:prSet presAssocID="{CA414ADB-974A-470E-A678-4A8403618483}" presName="parentLeftMargin" presStyleLbl="node1" presStyleIdx="0" presStyleCnt="6"/>
      <dgm:spPr/>
    </dgm:pt>
    <dgm:pt modelId="{50258434-B71F-4BE6-B34D-3C1A77566861}" type="pres">
      <dgm:prSet presAssocID="{CA414ADB-974A-470E-A678-4A840361848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68A2976-BE22-4602-A57D-A5A9FB679C3B}" type="pres">
      <dgm:prSet presAssocID="{CA414ADB-974A-470E-A678-4A8403618483}" presName="negativeSpace" presStyleCnt="0"/>
      <dgm:spPr/>
    </dgm:pt>
    <dgm:pt modelId="{6BAE4145-12B2-4888-9257-21D6CF1D9EC9}" type="pres">
      <dgm:prSet presAssocID="{CA414ADB-974A-470E-A678-4A8403618483}" presName="childText" presStyleLbl="conFgAcc1" presStyleIdx="1" presStyleCnt="6">
        <dgm:presLayoutVars>
          <dgm:bulletEnabled val="1"/>
        </dgm:presLayoutVars>
      </dgm:prSet>
      <dgm:spPr/>
    </dgm:pt>
    <dgm:pt modelId="{2B80CB6A-3191-4788-98F8-15A460AB8216}" type="pres">
      <dgm:prSet presAssocID="{391A8225-D891-4D38-8A47-742564EC50F6}" presName="spaceBetweenRectangles" presStyleCnt="0"/>
      <dgm:spPr/>
    </dgm:pt>
    <dgm:pt modelId="{8980E2BC-5A7A-4989-A73C-57FBF5497653}" type="pres">
      <dgm:prSet presAssocID="{28C48104-6177-466D-B441-32E452A5A7E0}" presName="parentLin" presStyleCnt="0"/>
      <dgm:spPr/>
    </dgm:pt>
    <dgm:pt modelId="{6A383EE2-9FE9-4AA5-BB27-498CA897D1D3}" type="pres">
      <dgm:prSet presAssocID="{28C48104-6177-466D-B441-32E452A5A7E0}" presName="parentLeftMargin" presStyleLbl="node1" presStyleIdx="1" presStyleCnt="6"/>
      <dgm:spPr/>
    </dgm:pt>
    <dgm:pt modelId="{A539E9AE-9319-42B6-B1FA-E7B5C1ED3046}" type="pres">
      <dgm:prSet presAssocID="{28C48104-6177-466D-B441-32E452A5A7E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B197FD9-BBDE-4A76-A0BF-82F66696B097}" type="pres">
      <dgm:prSet presAssocID="{28C48104-6177-466D-B441-32E452A5A7E0}" presName="negativeSpace" presStyleCnt="0"/>
      <dgm:spPr/>
    </dgm:pt>
    <dgm:pt modelId="{7E45DEB8-26CA-49F7-A68A-65E9C79A83D8}" type="pres">
      <dgm:prSet presAssocID="{28C48104-6177-466D-B441-32E452A5A7E0}" presName="childText" presStyleLbl="conFgAcc1" presStyleIdx="2" presStyleCnt="6">
        <dgm:presLayoutVars>
          <dgm:bulletEnabled val="1"/>
        </dgm:presLayoutVars>
      </dgm:prSet>
      <dgm:spPr/>
    </dgm:pt>
    <dgm:pt modelId="{03FC6921-9C21-40C8-85BE-33ADAA46F2E0}" type="pres">
      <dgm:prSet presAssocID="{82D80879-51F6-4B65-B116-4C7C6F39DDAD}" presName="spaceBetweenRectangles" presStyleCnt="0"/>
      <dgm:spPr/>
    </dgm:pt>
    <dgm:pt modelId="{32737ECC-7BE7-49FC-BF21-B00480CA18DA}" type="pres">
      <dgm:prSet presAssocID="{6951E412-CE75-4E7D-B71D-17A15C508B34}" presName="parentLin" presStyleCnt="0"/>
      <dgm:spPr/>
    </dgm:pt>
    <dgm:pt modelId="{74B55E29-8C80-4274-9D44-F168DB61C5D7}" type="pres">
      <dgm:prSet presAssocID="{6951E412-CE75-4E7D-B71D-17A15C508B34}" presName="parentLeftMargin" presStyleLbl="node1" presStyleIdx="2" presStyleCnt="6"/>
      <dgm:spPr/>
    </dgm:pt>
    <dgm:pt modelId="{FA2C3E7C-42D9-4A7C-9753-DDC33A0E6795}" type="pres">
      <dgm:prSet presAssocID="{6951E412-CE75-4E7D-B71D-17A15C508B3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320C2E0-0536-408F-B81E-A4BA6CD799C1}" type="pres">
      <dgm:prSet presAssocID="{6951E412-CE75-4E7D-B71D-17A15C508B34}" presName="negativeSpace" presStyleCnt="0"/>
      <dgm:spPr/>
    </dgm:pt>
    <dgm:pt modelId="{BE145147-D197-47D2-B401-806C412DB0E7}" type="pres">
      <dgm:prSet presAssocID="{6951E412-CE75-4E7D-B71D-17A15C508B34}" presName="childText" presStyleLbl="conFgAcc1" presStyleIdx="3" presStyleCnt="6">
        <dgm:presLayoutVars>
          <dgm:bulletEnabled val="1"/>
        </dgm:presLayoutVars>
      </dgm:prSet>
      <dgm:spPr/>
    </dgm:pt>
    <dgm:pt modelId="{BA53A0D4-CAFB-426C-B41B-2746DEBE6AD7}" type="pres">
      <dgm:prSet presAssocID="{4422FA2A-9742-44D6-8306-65B70CF3720C}" presName="spaceBetweenRectangles" presStyleCnt="0"/>
      <dgm:spPr/>
    </dgm:pt>
    <dgm:pt modelId="{6C416755-52D6-4EE7-A8AD-24C3BE9CC4F7}" type="pres">
      <dgm:prSet presAssocID="{FDF51DC9-F994-4758-8E30-FAD2A6CAAAF8}" presName="parentLin" presStyleCnt="0"/>
      <dgm:spPr/>
    </dgm:pt>
    <dgm:pt modelId="{9991EAFA-83B7-45AF-B4EF-3ABAA2838D18}" type="pres">
      <dgm:prSet presAssocID="{FDF51DC9-F994-4758-8E30-FAD2A6CAAAF8}" presName="parentLeftMargin" presStyleLbl="node1" presStyleIdx="3" presStyleCnt="6"/>
      <dgm:spPr/>
    </dgm:pt>
    <dgm:pt modelId="{13184AC5-86DD-4C28-BEA7-AF563E46C633}" type="pres">
      <dgm:prSet presAssocID="{FDF51DC9-F994-4758-8E30-FAD2A6CAAAF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87A7D2E-F2E4-4DA1-8889-84B5972EA5C2}" type="pres">
      <dgm:prSet presAssocID="{FDF51DC9-F994-4758-8E30-FAD2A6CAAAF8}" presName="negativeSpace" presStyleCnt="0"/>
      <dgm:spPr/>
    </dgm:pt>
    <dgm:pt modelId="{B2C432A7-CF9A-4BD9-969F-5769A7390C11}" type="pres">
      <dgm:prSet presAssocID="{FDF51DC9-F994-4758-8E30-FAD2A6CAAAF8}" presName="childText" presStyleLbl="conFgAcc1" presStyleIdx="4" presStyleCnt="6">
        <dgm:presLayoutVars>
          <dgm:bulletEnabled val="1"/>
        </dgm:presLayoutVars>
      </dgm:prSet>
      <dgm:spPr/>
    </dgm:pt>
    <dgm:pt modelId="{E6D01873-94A3-48CC-A767-F153B37F8583}" type="pres">
      <dgm:prSet presAssocID="{F108DD79-0CB0-4E97-AC60-CBF4E46C2E96}" presName="spaceBetweenRectangles" presStyleCnt="0"/>
      <dgm:spPr/>
    </dgm:pt>
    <dgm:pt modelId="{68339A9D-0C62-4BBD-8485-9907DCBAED64}" type="pres">
      <dgm:prSet presAssocID="{E996C1B6-7A1C-4B27-A8F5-B172EB5C3379}" presName="parentLin" presStyleCnt="0"/>
      <dgm:spPr/>
    </dgm:pt>
    <dgm:pt modelId="{07306433-AC38-419A-8EBF-9FBE4C398EA8}" type="pres">
      <dgm:prSet presAssocID="{E996C1B6-7A1C-4B27-A8F5-B172EB5C3379}" presName="parentLeftMargin" presStyleLbl="node1" presStyleIdx="4" presStyleCnt="6"/>
      <dgm:spPr/>
    </dgm:pt>
    <dgm:pt modelId="{2B1D3DCC-7E95-4E7E-AB00-1B4EA4C610A6}" type="pres">
      <dgm:prSet presAssocID="{E996C1B6-7A1C-4B27-A8F5-B172EB5C337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282B6E3-DD0C-4F44-8AA7-C540BFD31EDC}" type="pres">
      <dgm:prSet presAssocID="{E996C1B6-7A1C-4B27-A8F5-B172EB5C3379}" presName="negativeSpace" presStyleCnt="0"/>
      <dgm:spPr/>
    </dgm:pt>
    <dgm:pt modelId="{CCC80A9E-315B-4376-848A-17718A580248}" type="pres">
      <dgm:prSet presAssocID="{E996C1B6-7A1C-4B27-A8F5-B172EB5C337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5E54A0F-1B6E-442B-AADC-8638F266A756}" type="presOf" srcId="{28D282AE-1B8D-4940-8B6A-AF64FB7871B3}" destId="{45C10FFF-8E90-446B-92A3-F7A677CCF477}" srcOrd="0" destOrd="0" presId="urn:microsoft.com/office/officeart/2005/8/layout/list1"/>
    <dgm:cxn modelId="{05174F19-4BEC-4B74-AC90-8F666E968396}" type="presOf" srcId="{28C48104-6177-466D-B441-32E452A5A7E0}" destId="{6A383EE2-9FE9-4AA5-BB27-498CA897D1D3}" srcOrd="0" destOrd="0" presId="urn:microsoft.com/office/officeart/2005/8/layout/list1"/>
    <dgm:cxn modelId="{C27D5E21-7950-4F04-B523-0750CECB1221}" type="presOf" srcId="{E996C1B6-7A1C-4B27-A8F5-B172EB5C3379}" destId="{07306433-AC38-419A-8EBF-9FBE4C398EA8}" srcOrd="0" destOrd="0" presId="urn:microsoft.com/office/officeart/2005/8/layout/list1"/>
    <dgm:cxn modelId="{91634D35-9C97-483F-A97B-2924A61EDF2D}" type="presOf" srcId="{FDF51DC9-F994-4758-8E30-FAD2A6CAAAF8}" destId="{9991EAFA-83B7-45AF-B4EF-3ABAA2838D18}" srcOrd="0" destOrd="0" presId="urn:microsoft.com/office/officeart/2005/8/layout/list1"/>
    <dgm:cxn modelId="{09F75338-1D2F-4CA4-93A5-290ABA6774E3}" srcId="{EF145A24-C8C7-40E7-BFE8-91450891B907}" destId="{E996C1B6-7A1C-4B27-A8F5-B172EB5C3379}" srcOrd="5" destOrd="0" parTransId="{85FE73B5-758B-430A-943F-07E2E85F96F2}" sibTransId="{246884D3-0973-476E-98DA-90310E69440E}"/>
    <dgm:cxn modelId="{6878A43F-698D-4A46-B5F2-602ADF1E761C}" type="presOf" srcId="{CA414ADB-974A-470E-A678-4A8403618483}" destId="{50258434-B71F-4BE6-B34D-3C1A77566861}" srcOrd="1" destOrd="0" presId="urn:microsoft.com/office/officeart/2005/8/layout/list1"/>
    <dgm:cxn modelId="{7D777E7D-A853-4549-98CD-E539E7B268FB}" srcId="{EF145A24-C8C7-40E7-BFE8-91450891B907}" destId="{28C48104-6177-466D-B441-32E452A5A7E0}" srcOrd="2" destOrd="0" parTransId="{044F75D1-C704-4FA3-882C-26B751B8C316}" sibTransId="{82D80879-51F6-4B65-B116-4C7C6F39DDAD}"/>
    <dgm:cxn modelId="{83658789-C984-4173-90AA-A32DF17A4D89}" type="presOf" srcId="{28D282AE-1B8D-4940-8B6A-AF64FB7871B3}" destId="{A78A421B-2632-42C9-8CCB-41233CBAE733}" srcOrd="1" destOrd="0" presId="urn:microsoft.com/office/officeart/2005/8/layout/list1"/>
    <dgm:cxn modelId="{12B0AC8E-E1E8-4A65-B954-187C712ADEA1}" srcId="{EF145A24-C8C7-40E7-BFE8-91450891B907}" destId="{6951E412-CE75-4E7D-B71D-17A15C508B34}" srcOrd="3" destOrd="0" parTransId="{72E442BF-F8BA-4FDB-9D5B-52E524CBF2D7}" sibTransId="{4422FA2A-9742-44D6-8306-65B70CF3720C}"/>
    <dgm:cxn modelId="{ABB0DE90-33F6-4D55-9063-40702E2E5FE3}" srcId="{EF145A24-C8C7-40E7-BFE8-91450891B907}" destId="{CA414ADB-974A-470E-A678-4A8403618483}" srcOrd="1" destOrd="0" parTransId="{9E538D6F-602B-4290-ABF3-12EB303C9CCE}" sibTransId="{391A8225-D891-4D38-8A47-742564EC50F6}"/>
    <dgm:cxn modelId="{91F82E91-0421-439C-A775-00EC17BAF520}" srcId="{EF145A24-C8C7-40E7-BFE8-91450891B907}" destId="{28D282AE-1B8D-4940-8B6A-AF64FB7871B3}" srcOrd="0" destOrd="0" parTransId="{12F70873-A76C-4FDE-A774-5E14A6B9EFE6}" sibTransId="{48B1A33A-A98B-4F33-A14A-ED363347FE32}"/>
    <dgm:cxn modelId="{37532894-5439-48EA-8DF8-3CC5CE4BAE36}" type="presOf" srcId="{FDF51DC9-F994-4758-8E30-FAD2A6CAAAF8}" destId="{13184AC5-86DD-4C28-BEA7-AF563E46C633}" srcOrd="1" destOrd="0" presId="urn:microsoft.com/office/officeart/2005/8/layout/list1"/>
    <dgm:cxn modelId="{9AEA46A4-33F6-4E1E-B090-E9E706B94E49}" srcId="{EF145A24-C8C7-40E7-BFE8-91450891B907}" destId="{FDF51DC9-F994-4758-8E30-FAD2A6CAAAF8}" srcOrd="4" destOrd="0" parTransId="{68F78193-B73D-4F74-B489-D1A74289B43A}" sibTransId="{F108DD79-0CB0-4E97-AC60-CBF4E46C2E96}"/>
    <dgm:cxn modelId="{CA4A5DA6-79AF-4E6D-8BA2-307F87E11777}" type="presOf" srcId="{6951E412-CE75-4E7D-B71D-17A15C508B34}" destId="{FA2C3E7C-42D9-4A7C-9753-DDC33A0E6795}" srcOrd="1" destOrd="0" presId="urn:microsoft.com/office/officeart/2005/8/layout/list1"/>
    <dgm:cxn modelId="{1D9796AD-4096-4BA1-81C6-64A757EB6F56}" type="presOf" srcId="{28C48104-6177-466D-B441-32E452A5A7E0}" destId="{A539E9AE-9319-42B6-B1FA-E7B5C1ED3046}" srcOrd="1" destOrd="0" presId="urn:microsoft.com/office/officeart/2005/8/layout/list1"/>
    <dgm:cxn modelId="{4E2CCCD4-35FB-417A-A374-BEC43DA6D4FF}" type="presOf" srcId="{CA414ADB-974A-470E-A678-4A8403618483}" destId="{9F9B916E-532C-4E78-B6A5-BCFE14B07E27}" srcOrd="0" destOrd="0" presId="urn:microsoft.com/office/officeart/2005/8/layout/list1"/>
    <dgm:cxn modelId="{E486C1DA-4946-4E7A-B427-F8B03B145BBB}" type="presOf" srcId="{EF145A24-C8C7-40E7-BFE8-91450891B907}" destId="{82F2E959-14DC-4750-B878-12F08CB649AF}" srcOrd="0" destOrd="0" presId="urn:microsoft.com/office/officeart/2005/8/layout/list1"/>
    <dgm:cxn modelId="{ED9F56DE-3587-4C70-AA9C-4C51F04E54B5}" type="presOf" srcId="{E996C1B6-7A1C-4B27-A8F5-B172EB5C3379}" destId="{2B1D3DCC-7E95-4E7E-AB00-1B4EA4C610A6}" srcOrd="1" destOrd="0" presId="urn:microsoft.com/office/officeart/2005/8/layout/list1"/>
    <dgm:cxn modelId="{2CFCADE3-1AED-4B51-9269-83C3F86EC8AA}" type="presOf" srcId="{6951E412-CE75-4E7D-B71D-17A15C508B34}" destId="{74B55E29-8C80-4274-9D44-F168DB61C5D7}" srcOrd="0" destOrd="0" presId="urn:microsoft.com/office/officeart/2005/8/layout/list1"/>
    <dgm:cxn modelId="{AFA464EF-EBB7-435A-A4D0-E19348CDB2A4}" type="presParOf" srcId="{82F2E959-14DC-4750-B878-12F08CB649AF}" destId="{25DEDB55-AAAC-427C-8110-04C5AF9A7692}" srcOrd="0" destOrd="0" presId="urn:microsoft.com/office/officeart/2005/8/layout/list1"/>
    <dgm:cxn modelId="{13A91833-CBAC-4223-87F4-07C03DCFCB55}" type="presParOf" srcId="{25DEDB55-AAAC-427C-8110-04C5AF9A7692}" destId="{45C10FFF-8E90-446B-92A3-F7A677CCF477}" srcOrd="0" destOrd="0" presId="urn:microsoft.com/office/officeart/2005/8/layout/list1"/>
    <dgm:cxn modelId="{B94AF2E5-4314-498F-BBD6-075E91DF758C}" type="presParOf" srcId="{25DEDB55-AAAC-427C-8110-04C5AF9A7692}" destId="{A78A421B-2632-42C9-8CCB-41233CBAE733}" srcOrd="1" destOrd="0" presId="urn:microsoft.com/office/officeart/2005/8/layout/list1"/>
    <dgm:cxn modelId="{C32E420E-51E6-432B-9E82-286A10A07C8F}" type="presParOf" srcId="{82F2E959-14DC-4750-B878-12F08CB649AF}" destId="{FE73BED9-9FDA-4EAD-9E72-4ADE0ADB51D0}" srcOrd="1" destOrd="0" presId="urn:microsoft.com/office/officeart/2005/8/layout/list1"/>
    <dgm:cxn modelId="{EC522B04-529E-41F3-B2C8-D891021E3998}" type="presParOf" srcId="{82F2E959-14DC-4750-B878-12F08CB649AF}" destId="{B977F7BA-7C5E-4DF4-9FF5-6FDD70459570}" srcOrd="2" destOrd="0" presId="urn:microsoft.com/office/officeart/2005/8/layout/list1"/>
    <dgm:cxn modelId="{0C431822-0E27-4CF9-9E8C-3880BE61F259}" type="presParOf" srcId="{82F2E959-14DC-4750-B878-12F08CB649AF}" destId="{61BBF37E-8298-4817-A514-447861AE9D2E}" srcOrd="3" destOrd="0" presId="urn:microsoft.com/office/officeart/2005/8/layout/list1"/>
    <dgm:cxn modelId="{049D3FC9-D15E-4E1B-86CF-A8613A5BD72C}" type="presParOf" srcId="{82F2E959-14DC-4750-B878-12F08CB649AF}" destId="{D9EC0A8A-5908-4F81-892E-308714C33C3A}" srcOrd="4" destOrd="0" presId="urn:microsoft.com/office/officeart/2005/8/layout/list1"/>
    <dgm:cxn modelId="{B05C6A24-A92F-41F1-A27B-1F48353FBF60}" type="presParOf" srcId="{D9EC0A8A-5908-4F81-892E-308714C33C3A}" destId="{9F9B916E-532C-4E78-B6A5-BCFE14B07E27}" srcOrd="0" destOrd="0" presId="urn:microsoft.com/office/officeart/2005/8/layout/list1"/>
    <dgm:cxn modelId="{D11345C3-6A7D-4F65-82BE-494A04EA1CFE}" type="presParOf" srcId="{D9EC0A8A-5908-4F81-892E-308714C33C3A}" destId="{50258434-B71F-4BE6-B34D-3C1A77566861}" srcOrd="1" destOrd="0" presId="urn:microsoft.com/office/officeart/2005/8/layout/list1"/>
    <dgm:cxn modelId="{F311BAC1-B398-4B2B-B656-C24C82A8DA78}" type="presParOf" srcId="{82F2E959-14DC-4750-B878-12F08CB649AF}" destId="{368A2976-BE22-4602-A57D-A5A9FB679C3B}" srcOrd="5" destOrd="0" presId="urn:microsoft.com/office/officeart/2005/8/layout/list1"/>
    <dgm:cxn modelId="{9BCD695B-1DAF-4871-839B-0E3EC496AE7F}" type="presParOf" srcId="{82F2E959-14DC-4750-B878-12F08CB649AF}" destId="{6BAE4145-12B2-4888-9257-21D6CF1D9EC9}" srcOrd="6" destOrd="0" presId="urn:microsoft.com/office/officeart/2005/8/layout/list1"/>
    <dgm:cxn modelId="{C13EE5CA-B8D8-40BA-812F-FD222D05C275}" type="presParOf" srcId="{82F2E959-14DC-4750-B878-12F08CB649AF}" destId="{2B80CB6A-3191-4788-98F8-15A460AB8216}" srcOrd="7" destOrd="0" presId="urn:microsoft.com/office/officeart/2005/8/layout/list1"/>
    <dgm:cxn modelId="{C447FF60-3C20-45B2-8CAD-503F685E59F7}" type="presParOf" srcId="{82F2E959-14DC-4750-B878-12F08CB649AF}" destId="{8980E2BC-5A7A-4989-A73C-57FBF5497653}" srcOrd="8" destOrd="0" presId="urn:microsoft.com/office/officeart/2005/8/layout/list1"/>
    <dgm:cxn modelId="{7856652D-46A6-4074-BDB7-EEC0259FBEC0}" type="presParOf" srcId="{8980E2BC-5A7A-4989-A73C-57FBF5497653}" destId="{6A383EE2-9FE9-4AA5-BB27-498CA897D1D3}" srcOrd="0" destOrd="0" presId="urn:microsoft.com/office/officeart/2005/8/layout/list1"/>
    <dgm:cxn modelId="{A592E5CF-EF5A-4766-A8EA-635D348BDC9C}" type="presParOf" srcId="{8980E2BC-5A7A-4989-A73C-57FBF5497653}" destId="{A539E9AE-9319-42B6-B1FA-E7B5C1ED3046}" srcOrd="1" destOrd="0" presId="urn:microsoft.com/office/officeart/2005/8/layout/list1"/>
    <dgm:cxn modelId="{8F048829-3D71-4867-8817-51A21CF58F48}" type="presParOf" srcId="{82F2E959-14DC-4750-B878-12F08CB649AF}" destId="{3B197FD9-BBDE-4A76-A0BF-82F66696B097}" srcOrd="9" destOrd="0" presId="urn:microsoft.com/office/officeart/2005/8/layout/list1"/>
    <dgm:cxn modelId="{E56BFB0E-C382-4177-BC41-E6AE331AAB47}" type="presParOf" srcId="{82F2E959-14DC-4750-B878-12F08CB649AF}" destId="{7E45DEB8-26CA-49F7-A68A-65E9C79A83D8}" srcOrd="10" destOrd="0" presId="urn:microsoft.com/office/officeart/2005/8/layout/list1"/>
    <dgm:cxn modelId="{620591B3-CB65-445D-AC78-5B3EFF64D5C3}" type="presParOf" srcId="{82F2E959-14DC-4750-B878-12F08CB649AF}" destId="{03FC6921-9C21-40C8-85BE-33ADAA46F2E0}" srcOrd="11" destOrd="0" presId="urn:microsoft.com/office/officeart/2005/8/layout/list1"/>
    <dgm:cxn modelId="{85D98957-DD32-45CA-961A-F9587FC9F4FE}" type="presParOf" srcId="{82F2E959-14DC-4750-B878-12F08CB649AF}" destId="{32737ECC-7BE7-49FC-BF21-B00480CA18DA}" srcOrd="12" destOrd="0" presId="urn:microsoft.com/office/officeart/2005/8/layout/list1"/>
    <dgm:cxn modelId="{236792E6-BD85-4001-94FA-6426FD73F00C}" type="presParOf" srcId="{32737ECC-7BE7-49FC-BF21-B00480CA18DA}" destId="{74B55E29-8C80-4274-9D44-F168DB61C5D7}" srcOrd="0" destOrd="0" presId="urn:microsoft.com/office/officeart/2005/8/layout/list1"/>
    <dgm:cxn modelId="{77E6F773-F2B4-4149-8093-FEFF2198C19D}" type="presParOf" srcId="{32737ECC-7BE7-49FC-BF21-B00480CA18DA}" destId="{FA2C3E7C-42D9-4A7C-9753-DDC33A0E6795}" srcOrd="1" destOrd="0" presId="urn:microsoft.com/office/officeart/2005/8/layout/list1"/>
    <dgm:cxn modelId="{57A43068-EA5E-4E15-AEC4-127EFDC95042}" type="presParOf" srcId="{82F2E959-14DC-4750-B878-12F08CB649AF}" destId="{6320C2E0-0536-408F-B81E-A4BA6CD799C1}" srcOrd="13" destOrd="0" presId="urn:microsoft.com/office/officeart/2005/8/layout/list1"/>
    <dgm:cxn modelId="{FF279143-7C2D-4EA5-8881-B5067796CCB5}" type="presParOf" srcId="{82F2E959-14DC-4750-B878-12F08CB649AF}" destId="{BE145147-D197-47D2-B401-806C412DB0E7}" srcOrd="14" destOrd="0" presId="urn:microsoft.com/office/officeart/2005/8/layout/list1"/>
    <dgm:cxn modelId="{6C32D759-DF10-4298-B116-FE194F4D3D0A}" type="presParOf" srcId="{82F2E959-14DC-4750-B878-12F08CB649AF}" destId="{BA53A0D4-CAFB-426C-B41B-2746DEBE6AD7}" srcOrd="15" destOrd="0" presId="urn:microsoft.com/office/officeart/2005/8/layout/list1"/>
    <dgm:cxn modelId="{F0733E97-402E-44D5-AEA8-18E785E6DB19}" type="presParOf" srcId="{82F2E959-14DC-4750-B878-12F08CB649AF}" destId="{6C416755-52D6-4EE7-A8AD-24C3BE9CC4F7}" srcOrd="16" destOrd="0" presId="urn:microsoft.com/office/officeart/2005/8/layout/list1"/>
    <dgm:cxn modelId="{6AC59F44-878A-428E-AE8F-86AB2FC6652C}" type="presParOf" srcId="{6C416755-52D6-4EE7-A8AD-24C3BE9CC4F7}" destId="{9991EAFA-83B7-45AF-B4EF-3ABAA2838D18}" srcOrd="0" destOrd="0" presId="urn:microsoft.com/office/officeart/2005/8/layout/list1"/>
    <dgm:cxn modelId="{A8FF594B-F781-4355-8CDF-C284F5F16541}" type="presParOf" srcId="{6C416755-52D6-4EE7-A8AD-24C3BE9CC4F7}" destId="{13184AC5-86DD-4C28-BEA7-AF563E46C633}" srcOrd="1" destOrd="0" presId="urn:microsoft.com/office/officeart/2005/8/layout/list1"/>
    <dgm:cxn modelId="{C2675D07-1065-43FE-8657-48AB07026F2A}" type="presParOf" srcId="{82F2E959-14DC-4750-B878-12F08CB649AF}" destId="{387A7D2E-F2E4-4DA1-8889-84B5972EA5C2}" srcOrd="17" destOrd="0" presId="urn:microsoft.com/office/officeart/2005/8/layout/list1"/>
    <dgm:cxn modelId="{4F400C48-B6A1-4DC7-9606-BDE6EFF78341}" type="presParOf" srcId="{82F2E959-14DC-4750-B878-12F08CB649AF}" destId="{B2C432A7-CF9A-4BD9-969F-5769A7390C11}" srcOrd="18" destOrd="0" presId="urn:microsoft.com/office/officeart/2005/8/layout/list1"/>
    <dgm:cxn modelId="{736B2E86-332C-41AB-ACC7-0EFB77D2BE30}" type="presParOf" srcId="{82F2E959-14DC-4750-B878-12F08CB649AF}" destId="{E6D01873-94A3-48CC-A767-F153B37F8583}" srcOrd="19" destOrd="0" presId="urn:microsoft.com/office/officeart/2005/8/layout/list1"/>
    <dgm:cxn modelId="{0A9CCBDB-CB57-418F-9237-3CE5A422548D}" type="presParOf" srcId="{82F2E959-14DC-4750-B878-12F08CB649AF}" destId="{68339A9D-0C62-4BBD-8485-9907DCBAED64}" srcOrd="20" destOrd="0" presId="urn:microsoft.com/office/officeart/2005/8/layout/list1"/>
    <dgm:cxn modelId="{452FA21E-9C7C-4949-9CA3-48CA05EC04B2}" type="presParOf" srcId="{68339A9D-0C62-4BBD-8485-9907DCBAED64}" destId="{07306433-AC38-419A-8EBF-9FBE4C398EA8}" srcOrd="0" destOrd="0" presId="urn:microsoft.com/office/officeart/2005/8/layout/list1"/>
    <dgm:cxn modelId="{496FB5F8-30AB-4D1E-9138-B1CD24216175}" type="presParOf" srcId="{68339A9D-0C62-4BBD-8485-9907DCBAED64}" destId="{2B1D3DCC-7E95-4E7E-AB00-1B4EA4C610A6}" srcOrd="1" destOrd="0" presId="urn:microsoft.com/office/officeart/2005/8/layout/list1"/>
    <dgm:cxn modelId="{4FEF0B1D-6088-4477-BCFF-28839EFAFF4A}" type="presParOf" srcId="{82F2E959-14DC-4750-B878-12F08CB649AF}" destId="{4282B6E3-DD0C-4F44-8AA7-C540BFD31EDC}" srcOrd="21" destOrd="0" presId="urn:microsoft.com/office/officeart/2005/8/layout/list1"/>
    <dgm:cxn modelId="{9693CAAE-48DA-46D2-A733-CCD1A536D1B5}" type="presParOf" srcId="{82F2E959-14DC-4750-B878-12F08CB649AF}" destId="{CCC80A9E-315B-4376-848A-17718A580248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145A24-C8C7-40E7-BFE8-91450891B9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8D282AE-1B8D-4940-8B6A-AF64FB7871B3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Unidad de Gestión de Pensiones y Parafiscales</a:t>
          </a:r>
        </a:p>
      </dgm:t>
    </dgm:pt>
    <dgm:pt modelId="{12F70873-A76C-4FDE-A774-5E14A6B9EFE6}" type="parTrans" cxnId="{91F82E91-0421-439C-A775-00EC17BAF520}">
      <dgm:prSet/>
      <dgm:spPr/>
      <dgm:t>
        <a:bodyPr/>
        <a:lstStyle/>
        <a:p>
          <a:endParaRPr lang="es-CO"/>
        </a:p>
      </dgm:t>
    </dgm:pt>
    <dgm:pt modelId="{48B1A33A-A98B-4F33-A14A-ED363347FE32}" type="sibTrans" cxnId="{91F82E91-0421-439C-A775-00EC17BAF520}">
      <dgm:prSet/>
      <dgm:spPr/>
      <dgm:t>
        <a:bodyPr/>
        <a:lstStyle/>
        <a:p>
          <a:endParaRPr lang="es-CO"/>
        </a:p>
      </dgm:t>
    </dgm:pt>
    <dgm:pt modelId="{CA414ADB-974A-470E-A678-4A8403618483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Secretarias de Planeación y/o desarrollo económico</a:t>
          </a:r>
        </a:p>
      </dgm:t>
    </dgm:pt>
    <dgm:pt modelId="{9E538D6F-602B-4290-ABF3-12EB303C9CCE}" type="parTrans" cxnId="{ABB0DE90-33F6-4D55-9063-40702E2E5FE3}">
      <dgm:prSet/>
      <dgm:spPr/>
      <dgm:t>
        <a:bodyPr/>
        <a:lstStyle/>
        <a:p>
          <a:endParaRPr lang="es-CO"/>
        </a:p>
      </dgm:t>
    </dgm:pt>
    <dgm:pt modelId="{391A8225-D891-4D38-8A47-742564EC50F6}" type="sibTrans" cxnId="{ABB0DE90-33F6-4D55-9063-40702E2E5FE3}">
      <dgm:prSet/>
      <dgm:spPr/>
      <dgm:t>
        <a:bodyPr/>
        <a:lstStyle/>
        <a:p>
          <a:endParaRPr lang="es-CO"/>
        </a:p>
      </dgm:t>
    </dgm:pt>
    <dgm:pt modelId="{28C48104-6177-466D-B441-32E452A5A7E0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1600" b="0" dirty="0">
              <a:solidFill>
                <a:schemeClr val="tx1"/>
              </a:solidFill>
              <a:latin typeface="Arial Narrow" pitchFamily="34" charset="0"/>
            </a:rPr>
            <a:t>Cámaras de Comercio </a:t>
          </a:r>
        </a:p>
      </dgm:t>
    </dgm:pt>
    <dgm:pt modelId="{044F75D1-C704-4FA3-882C-26B751B8C316}" type="parTrans" cxnId="{7D777E7D-A853-4549-98CD-E539E7B268FB}">
      <dgm:prSet/>
      <dgm:spPr/>
      <dgm:t>
        <a:bodyPr/>
        <a:lstStyle/>
        <a:p>
          <a:endParaRPr lang="es-CO"/>
        </a:p>
      </dgm:t>
    </dgm:pt>
    <dgm:pt modelId="{82D80879-51F6-4B65-B116-4C7C6F39DDAD}" type="sibTrans" cxnId="{7D777E7D-A853-4549-98CD-E539E7B268FB}">
      <dgm:prSet/>
      <dgm:spPr/>
      <dgm:t>
        <a:bodyPr/>
        <a:lstStyle/>
        <a:p>
          <a:endParaRPr lang="es-CO"/>
        </a:p>
      </dgm:t>
    </dgm:pt>
    <dgm:pt modelId="{E996C1B6-7A1C-4B27-A8F5-B172EB5C3379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Academia y centros de investigación</a:t>
          </a:r>
        </a:p>
      </dgm:t>
    </dgm:pt>
    <dgm:pt modelId="{85FE73B5-758B-430A-943F-07E2E85F96F2}" type="parTrans" cxnId="{09F75338-1D2F-4CA4-93A5-290ABA6774E3}">
      <dgm:prSet/>
      <dgm:spPr/>
      <dgm:t>
        <a:bodyPr/>
        <a:lstStyle/>
        <a:p>
          <a:endParaRPr lang="es-CO"/>
        </a:p>
      </dgm:t>
    </dgm:pt>
    <dgm:pt modelId="{246884D3-0973-476E-98DA-90310E69440E}" type="sibTrans" cxnId="{09F75338-1D2F-4CA4-93A5-290ABA6774E3}">
      <dgm:prSet/>
      <dgm:spPr/>
      <dgm:t>
        <a:bodyPr/>
        <a:lstStyle/>
        <a:p>
          <a:endParaRPr lang="es-CO"/>
        </a:p>
      </dgm:t>
    </dgm:pt>
    <dgm:pt modelId="{6951E412-CE75-4E7D-B71D-17A15C508B34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Alta Consejería para la Competitividad y el sector privado</a:t>
          </a:r>
        </a:p>
      </dgm:t>
    </dgm:pt>
    <dgm:pt modelId="{72E442BF-F8BA-4FDB-9D5B-52E524CBF2D7}" type="parTrans" cxnId="{12B0AC8E-E1E8-4A65-B954-187C712ADEA1}">
      <dgm:prSet/>
      <dgm:spPr/>
      <dgm:t>
        <a:bodyPr/>
        <a:lstStyle/>
        <a:p>
          <a:endParaRPr lang="es-CO"/>
        </a:p>
      </dgm:t>
    </dgm:pt>
    <dgm:pt modelId="{4422FA2A-9742-44D6-8306-65B70CF3720C}" type="sibTrans" cxnId="{12B0AC8E-E1E8-4A65-B954-187C712ADEA1}">
      <dgm:prSet/>
      <dgm:spPr/>
      <dgm:t>
        <a:bodyPr/>
        <a:lstStyle/>
        <a:p>
          <a:endParaRPr lang="es-CO"/>
        </a:p>
      </dgm:t>
    </dgm:pt>
    <dgm:pt modelId="{FDF51DC9-F994-4758-8E30-FAD2A6CAAAF8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 Narrow" pitchFamily="34" charset="0"/>
            </a:rPr>
            <a:t>Gremios </a:t>
          </a:r>
        </a:p>
      </dgm:t>
    </dgm:pt>
    <dgm:pt modelId="{68F78193-B73D-4F74-B489-D1A74289B43A}" type="parTrans" cxnId="{9AEA46A4-33F6-4E1E-B090-E9E706B94E49}">
      <dgm:prSet/>
      <dgm:spPr/>
      <dgm:t>
        <a:bodyPr/>
        <a:lstStyle/>
        <a:p>
          <a:endParaRPr lang="es-CO"/>
        </a:p>
      </dgm:t>
    </dgm:pt>
    <dgm:pt modelId="{F108DD79-0CB0-4E97-AC60-CBF4E46C2E96}" type="sibTrans" cxnId="{9AEA46A4-33F6-4E1E-B090-E9E706B94E49}">
      <dgm:prSet/>
      <dgm:spPr/>
      <dgm:t>
        <a:bodyPr/>
        <a:lstStyle/>
        <a:p>
          <a:endParaRPr lang="es-CO"/>
        </a:p>
      </dgm:t>
    </dgm:pt>
    <dgm:pt modelId="{82F2E959-14DC-4750-B878-12F08CB649AF}" type="pres">
      <dgm:prSet presAssocID="{EF145A24-C8C7-40E7-BFE8-91450891B907}" presName="linear" presStyleCnt="0">
        <dgm:presLayoutVars>
          <dgm:dir/>
          <dgm:animLvl val="lvl"/>
          <dgm:resizeHandles val="exact"/>
        </dgm:presLayoutVars>
      </dgm:prSet>
      <dgm:spPr/>
    </dgm:pt>
    <dgm:pt modelId="{25DEDB55-AAAC-427C-8110-04C5AF9A7692}" type="pres">
      <dgm:prSet presAssocID="{28D282AE-1B8D-4940-8B6A-AF64FB7871B3}" presName="parentLin" presStyleCnt="0"/>
      <dgm:spPr/>
    </dgm:pt>
    <dgm:pt modelId="{45C10FFF-8E90-446B-92A3-F7A677CCF477}" type="pres">
      <dgm:prSet presAssocID="{28D282AE-1B8D-4940-8B6A-AF64FB7871B3}" presName="parentLeftMargin" presStyleLbl="node1" presStyleIdx="0" presStyleCnt="6"/>
      <dgm:spPr/>
    </dgm:pt>
    <dgm:pt modelId="{A78A421B-2632-42C9-8CCB-41233CBAE733}" type="pres">
      <dgm:prSet presAssocID="{28D282AE-1B8D-4940-8B6A-AF64FB7871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E73BED9-9FDA-4EAD-9E72-4ADE0ADB51D0}" type="pres">
      <dgm:prSet presAssocID="{28D282AE-1B8D-4940-8B6A-AF64FB7871B3}" presName="negativeSpace" presStyleCnt="0"/>
      <dgm:spPr/>
    </dgm:pt>
    <dgm:pt modelId="{B977F7BA-7C5E-4DF4-9FF5-6FDD70459570}" type="pres">
      <dgm:prSet presAssocID="{28D282AE-1B8D-4940-8B6A-AF64FB7871B3}" presName="childText" presStyleLbl="conFgAcc1" presStyleIdx="0" presStyleCnt="6">
        <dgm:presLayoutVars>
          <dgm:bulletEnabled val="1"/>
        </dgm:presLayoutVars>
      </dgm:prSet>
      <dgm:spPr/>
    </dgm:pt>
    <dgm:pt modelId="{61BBF37E-8298-4817-A514-447861AE9D2E}" type="pres">
      <dgm:prSet presAssocID="{48B1A33A-A98B-4F33-A14A-ED363347FE32}" presName="spaceBetweenRectangles" presStyleCnt="0"/>
      <dgm:spPr/>
    </dgm:pt>
    <dgm:pt modelId="{D9EC0A8A-5908-4F81-892E-308714C33C3A}" type="pres">
      <dgm:prSet presAssocID="{CA414ADB-974A-470E-A678-4A8403618483}" presName="parentLin" presStyleCnt="0"/>
      <dgm:spPr/>
    </dgm:pt>
    <dgm:pt modelId="{9F9B916E-532C-4E78-B6A5-BCFE14B07E27}" type="pres">
      <dgm:prSet presAssocID="{CA414ADB-974A-470E-A678-4A8403618483}" presName="parentLeftMargin" presStyleLbl="node1" presStyleIdx="0" presStyleCnt="6"/>
      <dgm:spPr/>
    </dgm:pt>
    <dgm:pt modelId="{50258434-B71F-4BE6-B34D-3C1A77566861}" type="pres">
      <dgm:prSet presAssocID="{CA414ADB-974A-470E-A678-4A840361848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68A2976-BE22-4602-A57D-A5A9FB679C3B}" type="pres">
      <dgm:prSet presAssocID="{CA414ADB-974A-470E-A678-4A8403618483}" presName="negativeSpace" presStyleCnt="0"/>
      <dgm:spPr/>
    </dgm:pt>
    <dgm:pt modelId="{6BAE4145-12B2-4888-9257-21D6CF1D9EC9}" type="pres">
      <dgm:prSet presAssocID="{CA414ADB-974A-470E-A678-4A8403618483}" presName="childText" presStyleLbl="conFgAcc1" presStyleIdx="1" presStyleCnt="6">
        <dgm:presLayoutVars>
          <dgm:bulletEnabled val="1"/>
        </dgm:presLayoutVars>
      </dgm:prSet>
      <dgm:spPr/>
    </dgm:pt>
    <dgm:pt modelId="{2B80CB6A-3191-4788-98F8-15A460AB8216}" type="pres">
      <dgm:prSet presAssocID="{391A8225-D891-4D38-8A47-742564EC50F6}" presName="spaceBetweenRectangles" presStyleCnt="0"/>
      <dgm:spPr/>
    </dgm:pt>
    <dgm:pt modelId="{8980E2BC-5A7A-4989-A73C-57FBF5497653}" type="pres">
      <dgm:prSet presAssocID="{28C48104-6177-466D-B441-32E452A5A7E0}" presName="parentLin" presStyleCnt="0"/>
      <dgm:spPr/>
    </dgm:pt>
    <dgm:pt modelId="{6A383EE2-9FE9-4AA5-BB27-498CA897D1D3}" type="pres">
      <dgm:prSet presAssocID="{28C48104-6177-466D-B441-32E452A5A7E0}" presName="parentLeftMargin" presStyleLbl="node1" presStyleIdx="1" presStyleCnt="6"/>
      <dgm:spPr/>
    </dgm:pt>
    <dgm:pt modelId="{A539E9AE-9319-42B6-B1FA-E7B5C1ED3046}" type="pres">
      <dgm:prSet presAssocID="{28C48104-6177-466D-B441-32E452A5A7E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B197FD9-BBDE-4A76-A0BF-82F66696B097}" type="pres">
      <dgm:prSet presAssocID="{28C48104-6177-466D-B441-32E452A5A7E0}" presName="negativeSpace" presStyleCnt="0"/>
      <dgm:spPr/>
    </dgm:pt>
    <dgm:pt modelId="{7E45DEB8-26CA-49F7-A68A-65E9C79A83D8}" type="pres">
      <dgm:prSet presAssocID="{28C48104-6177-466D-B441-32E452A5A7E0}" presName="childText" presStyleLbl="conFgAcc1" presStyleIdx="2" presStyleCnt="6">
        <dgm:presLayoutVars>
          <dgm:bulletEnabled val="1"/>
        </dgm:presLayoutVars>
      </dgm:prSet>
      <dgm:spPr/>
    </dgm:pt>
    <dgm:pt modelId="{03FC6921-9C21-40C8-85BE-33ADAA46F2E0}" type="pres">
      <dgm:prSet presAssocID="{82D80879-51F6-4B65-B116-4C7C6F39DDAD}" presName="spaceBetweenRectangles" presStyleCnt="0"/>
      <dgm:spPr/>
    </dgm:pt>
    <dgm:pt modelId="{32737ECC-7BE7-49FC-BF21-B00480CA18DA}" type="pres">
      <dgm:prSet presAssocID="{6951E412-CE75-4E7D-B71D-17A15C508B34}" presName="parentLin" presStyleCnt="0"/>
      <dgm:spPr/>
    </dgm:pt>
    <dgm:pt modelId="{74B55E29-8C80-4274-9D44-F168DB61C5D7}" type="pres">
      <dgm:prSet presAssocID="{6951E412-CE75-4E7D-B71D-17A15C508B34}" presName="parentLeftMargin" presStyleLbl="node1" presStyleIdx="2" presStyleCnt="6"/>
      <dgm:spPr/>
    </dgm:pt>
    <dgm:pt modelId="{FA2C3E7C-42D9-4A7C-9753-DDC33A0E6795}" type="pres">
      <dgm:prSet presAssocID="{6951E412-CE75-4E7D-B71D-17A15C508B3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320C2E0-0536-408F-B81E-A4BA6CD799C1}" type="pres">
      <dgm:prSet presAssocID="{6951E412-CE75-4E7D-B71D-17A15C508B34}" presName="negativeSpace" presStyleCnt="0"/>
      <dgm:spPr/>
    </dgm:pt>
    <dgm:pt modelId="{BE145147-D197-47D2-B401-806C412DB0E7}" type="pres">
      <dgm:prSet presAssocID="{6951E412-CE75-4E7D-B71D-17A15C508B34}" presName="childText" presStyleLbl="conFgAcc1" presStyleIdx="3" presStyleCnt="6">
        <dgm:presLayoutVars>
          <dgm:bulletEnabled val="1"/>
        </dgm:presLayoutVars>
      </dgm:prSet>
      <dgm:spPr/>
    </dgm:pt>
    <dgm:pt modelId="{BA53A0D4-CAFB-426C-B41B-2746DEBE6AD7}" type="pres">
      <dgm:prSet presAssocID="{4422FA2A-9742-44D6-8306-65B70CF3720C}" presName="spaceBetweenRectangles" presStyleCnt="0"/>
      <dgm:spPr/>
    </dgm:pt>
    <dgm:pt modelId="{6C416755-52D6-4EE7-A8AD-24C3BE9CC4F7}" type="pres">
      <dgm:prSet presAssocID="{FDF51DC9-F994-4758-8E30-FAD2A6CAAAF8}" presName="parentLin" presStyleCnt="0"/>
      <dgm:spPr/>
    </dgm:pt>
    <dgm:pt modelId="{9991EAFA-83B7-45AF-B4EF-3ABAA2838D18}" type="pres">
      <dgm:prSet presAssocID="{FDF51DC9-F994-4758-8E30-FAD2A6CAAAF8}" presName="parentLeftMargin" presStyleLbl="node1" presStyleIdx="3" presStyleCnt="6"/>
      <dgm:spPr/>
    </dgm:pt>
    <dgm:pt modelId="{13184AC5-86DD-4C28-BEA7-AF563E46C633}" type="pres">
      <dgm:prSet presAssocID="{FDF51DC9-F994-4758-8E30-FAD2A6CAAAF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87A7D2E-F2E4-4DA1-8889-84B5972EA5C2}" type="pres">
      <dgm:prSet presAssocID="{FDF51DC9-F994-4758-8E30-FAD2A6CAAAF8}" presName="negativeSpace" presStyleCnt="0"/>
      <dgm:spPr/>
    </dgm:pt>
    <dgm:pt modelId="{B2C432A7-CF9A-4BD9-969F-5769A7390C11}" type="pres">
      <dgm:prSet presAssocID="{FDF51DC9-F994-4758-8E30-FAD2A6CAAAF8}" presName="childText" presStyleLbl="conFgAcc1" presStyleIdx="4" presStyleCnt="6">
        <dgm:presLayoutVars>
          <dgm:bulletEnabled val="1"/>
        </dgm:presLayoutVars>
      </dgm:prSet>
      <dgm:spPr/>
    </dgm:pt>
    <dgm:pt modelId="{E6D01873-94A3-48CC-A767-F153B37F8583}" type="pres">
      <dgm:prSet presAssocID="{F108DD79-0CB0-4E97-AC60-CBF4E46C2E96}" presName="spaceBetweenRectangles" presStyleCnt="0"/>
      <dgm:spPr/>
    </dgm:pt>
    <dgm:pt modelId="{68339A9D-0C62-4BBD-8485-9907DCBAED64}" type="pres">
      <dgm:prSet presAssocID="{E996C1B6-7A1C-4B27-A8F5-B172EB5C3379}" presName="parentLin" presStyleCnt="0"/>
      <dgm:spPr/>
    </dgm:pt>
    <dgm:pt modelId="{07306433-AC38-419A-8EBF-9FBE4C398EA8}" type="pres">
      <dgm:prSet presAssocID="{E996C1B6-7A1C-4B27-A8F5-B172EB5C3379}" presName="parentLeftMargin" presStyleLbl="node1" presStyleIdx="4" presStyleCnt="6"/>
      <dgm:spPr/>
    </dgm:pt>
    <dgm:pt modelId="{2B1D3DCC-7E95-4E7E-AB00-1B4EA4C610A6}" type="pres">
      <dgm:prSet presAssocID="{E996C1B6-7A1C-4B27-A8F5-B172EB5C337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282B6E3-DD0C-4F44-8AA7-C540BFD31EDC}" type="pres">
      <dgm:prSet presAssocID="{E996C1B6-7A1C-4B27-A8F5-B172EB5C3379}" presName="negativeSpace" presStyleCnt="0"/>
      <dgm:spPr/>
    </dgm:pt>
    <dgm:pt modelId="{CCC80A9E-315B-4376-848A-17718A580248}" type="pres">
      <dgm:prSet presAssocID="{E996C1B6-7A1C-4B27-A8F5-B172EB5C337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B4F0A06-6D7E-4F65-BA02-497DE2A6D548}" type="presOf" srcId="{FDF51DC9-F994-4758-8E30-FAD2A6CAAAF8}" destId="{9991EAFA-83B7-45AF-B4EF-3ABAA2838D18}" srcOrd="0" destOrd="0" presId="urn:microsoft.com/office/officeart/2005/8/layout/list1"/>
    <dgm:cxn modelId="{43208411-7C53-4635-BB2D-884F6B3A5FF3}" type="presOf" srcId="{CA414ADB-974A-470E-A678-4A8403618483}" destId="{50258434-B71F-4BE6-B34D-3C1A77566861}" srcOrd="1" destOrd="0" presId="urn:microsoft.com/office/officeart/2005/8/layout/list1"/>
    <dgm:cxn modelId="{09F75338-1D2F-4CA4-93A5-290ABA6774E3}" srcId="{EF145A24-C8C7-40E7-BFE8-91450891B907}" destId="{E996C1B6-7A1C-4B27-A8F5-B172EB5C3379}" srcOrd="5" destOrd="0" parTransId="{85FE73B5-758B-430A-943F-07E2E85F96F2}" sibTransId="{246884D3-0973-476E-98DA-90310E69440E}"/>
    <dgm:cxn modelId="{50EE7F3F-1823-4D0F-901A-F96FBDCE1861}" type="presOf" srcId="{28C48104-6177-466D-B441-32E452A5A7E0}" destId="{6A383EE2-9FE9-4AA5-BB27-498CA897D1D3}" srcOrd="0" destOrd="0" presId="urn:microsoft.com/office/officeart/2005/8/layout/list1"/>
    <dgm:cxn modelId="{5FE1E15B-DB96-46B5-9F61-00CC0C97BA5E}" type="presOf" srcId="{28C48104-6177-466D-B441-32E452A5A7E0}" destId="{A539E9AE-9319-42B6-B1FA-E7B5C1ED3046}" srcOrd="1" destOrd="0" presId="urn:microsoft.com/office/officeart/2005/8/layout/list1"/>
    <dgm:cxn modelId="{8A626042-0F99-4BEA-914C-CE09FB2BF428}" type="presOf" srcId="{6951E412-CE75-4E7D-B71D-17A15C508B34}" destId="{74B55E29-8C80-4274-9D44-F168DB61C5D7}" srcOrd="0" destOrd="0" presId="urn:microsoft.com/office/officeart/2005/8/layout/list1"/>
    <dgm:cxn modelId="{82536E66-C7E0-4ED4-8BE5-605DF11725C8}" type="presOf" srcId="{E996C1B6-7A1C-4B27-A8F5-B172EB5C3379}" destId="{07306433-AC38-419A-8EBF-9FBE4C398EA8}" srcOrd="0" destOrd="0" presId="urn:microsoft.com/office/officeart/2005/8/layout/list1"/>
    <dgm:cxn modelId="{657D024D-4D1D-4795-9ED2-4759BD9F487B}" type="presOf" srcId="{CA414ADB-974A-470E-A678-4A8403618483}" destId="{9F9B916E-532C-4E78-B6A5-BCFE14B07E27}" srcOrd="0" destOrd="0" presId="urn:microsoft.com/office/officeart/2005/8/layout/list1"/>
    <dgm:cxn modelId="{AEF5A96D-87F1-48A9-917F-AD26BEED0339}" type="presOf" srcId="{E996C1B6-7A1C-4B27-A8F5-B172EB5C3379}" destId="{2B1D3DCC-7E95-4E7E-AB00-1B4EA4C610A6}" srcOrd="1" destOrd="0" presId="urn:microsoft.com/office/officeart/2005/8/layout/list1"/>
    <dgm:cxn modelId="{F061FC6E-6DF2-413A-8D7F-9B9288977C86}" type="presOf" srcId="{FDF51DC9-F994-4758-8E30-FAD2A6CAAAF8}" destId="{13184AC5-86DD-4C28-BEA7-AF563E46C633}" srcOrd="1" destOrd="0" presId="urn:microsoft.com/office/officeart/2005/8/layout/list1"/>
    <dgm:cxn modelId="{293C4270-6732-4591-A9C8-1B6B748DB8AA}" type="presOf" srcId="{28D282AE-1B8D-4940-8B6A-AF64FB7871B3}" destId="{A78A421B-2632-42C9-8CCB-41233CBAE733}" srcOrd="1" destOrd="0" presId="urn:microsoft.com/office/officeart/2005/8/layout/list1"/>
    <dgm:cxn modelId="{B1085C54-5282-4F1F-8511-DF3C567A2F48}" type="presOf" srcId="{6951E412-CE75-4E7D-B71D-17A15C508B34}" destId="{FA2C3E7C-42D9-4A7C-9753-DDC33A0E6795}" srcOrd="1" destOrd="0" presId="urn:microsoft.com/office/officeart/2005/8/layout/list1"/>
    <dgm:cxn modelId="{7D777E7D-A853-4549-98CD-E539E7B268FB}" srcId="{EF145A24-C8C7-40E7-BFE8-91450891B907}" destId="{28C48104-6177-466D-B441-32E452A5A7E0}" srcOrd="2" destOrd="0" parTransId="{044F75D1-C704-4FA3-882C-26B751B8C316}" sibTransId="{82D80879-51F6-4B65-B116-4C7C6F39DDAD}"/>
    <dgm:cxn modelId="{12B0AC8E-E1E8-4A65-B954-187C712ADEA1}" srcId="{EF145A24-C8C7-40E7-BFE8-91450891B907}" destId="{6951E412-CE75-4E7D-B71D-17A15C508B34}" srcOrd="3" destOrd="0" parTransId="{72E442BF-F8BA-4FDB-9D5B-52E524CBF2D7}" sibTransId="{4422FA2A-9742-44D6-8306-65B70CF3720C}"/>
    <dgm:cxn modelId="{ABB0DE90-33F6-4D55-9063-40702E2E5FE3}" srcId="{EF145A24-C8C7-40E7-BFE8-91450891B907}" destId="{CA414ADB-974A-470E-A678-4A8403618483}" srcOrd="1" destOrd="0" parTransId="{9E538D6F-602B-4290-ABF3-12EB303C9CCE}" sibTransId="{391A8225-D891-4D38-8A47-742564EC50F6}"/>
    <dgm:cxn modelId="{91F82E91-0421-439C-A775-00EC17BAF520}" srcId="{EF145A24-C8C7-40E7-BFE8-91450891B907}" destId="{28D282AE-1B8D-4940-8B6A-AF64FB7871B3}" srcOrd="0" destOrd="0" parTransId="{12F70873-A76C-4FDE-A774-5E14A6B9EFE6}" sibTransId="{48B1A33A-A98B-4F33-A14A-ED363347FE32}"/>
    <dgm:cxn modelId="{9AEA46A4-33F6-4E1E-B090-E9E706B94E49}" srcId="{EF145A24-C8C7-40E7-BFE8-91450891B907}" destId="{FDF51DC9-F994-4758-8E30-FAD2A6CAAAF8}" srcOrd="4" destOrd="0" parTransId="{68F78193-B73D-4F74-B489-D1A74289B43A}" sibTransId="{F108DD79-0CB0-4E97-AC60-CBF4E46C2E96}"/>
    <dgm:cxn modelId="{CB52A3AD-B17D-4CE2-BA62-4BA865E5EB87}" type="presOf" srcId="{EF145A24-C8C7-40E7-BFE8-91450891B907}" destId="{82F2E959-14DC-4750-B878-12F08CB649AF}" srcOrd="0" destOrd="0" presId="urn:microsoft.com/office/officeart/2005/8/layout/list1"/>
    <dgm:cxn modelId="{5AA9CDE8-4C2E-4458-BDC8-D126CD5EC9C7}" type="presOf" srcId="{28D282AE-1B8D-4940-8B6A-AF64FB7871B3}" destId="{45C10FFF-8E90-446B-92A3-F7A677CCF477}" srcOrd="0" destOrd="0" presId="urn:microsoft.com/office/officeart/2005/8/layout/list1"/>
    <dgm:cxn modelId="{08819773-154E-48BF-9AB6-29BD308C8BC5}" type="presParOf" srcId="{82F2E959-14DC-4750-B878-12F08CB649AF}" destId="{25DEDB55-AAAC-427C-8110-04C5AF9A7692}" srcOrd="0" destOrd="0" presId="urn:microsoft.com/office/officeart/2005/8/layout/list1"/>
    <dgm:cxn modelId="{0CD91627-515A-4C89-98CC-57835297AB5C}" type="presParOf" srcId="{25DEDB55-AAAC-427C-8110-04C5AF9A7692}" destId="{45C10FFF-8E90-446B-92A3-F7A677CCF477}" srcOrd="0" destOrd="0" presId="urn:microsoft.com/office/officeart/2005/8/layout/list1"/>
    <dgm:cxn modelId="{3218D343-CFE8-4BAB-AAA8-7EF6BC1BE93E}" type="presParOf" srcId="{25DEDB55-AAAC-427C-8110-04C5AF9A7692}" destId="{A78A421B-2632-42C9-8CCB-41233CBAE733}" srcOrd="1" destOrd="0" presId="urn:microsoft.com/office/officeart/2005/8/layout/list1"/>
    <dgm:cxn modelId="{BABB8DD4-EACA-4C08-A1CB-547E1074ABD8}" type="presParOf" srcId="{82F2E959-14DC-4750-B878-12F08CB649AF}" destId="{FE73BED9-9FDA-4EAD-9E72-4ADE0ADB51D0}" srcOrd="1" destOrd="0" presId="urn:microsoft.com/office/officeart/2005/8/layout/list1"/>
    <dgm:cxn modelId="{CD965638-0106-4A13-8ACF-631F3429BAAA}" type="presParOf" srcId="{82F2E959-14DC-4750-B878-12F08CB649AF}" destId="{B977F7BA-7C5E-4DF4-9FF5-6FDD70459570}" srcOrd="2" destOrd="0" presId="urn:microsoft.com/office/officeart/2005/8/layout/list1"/>
    <dgm:cxn modelId="{9E41AA05-8E95-4751-B46F-A809C0FCABC0}" type="presParOf" srcId="{82F2E959-14DC-4750-B878-12F08CB649AF}" destId="{61BBF37E-8298-4817-A514-447861AE9D2E}" srcOrd="3" destOrd="0" presId="urn:microsoft.com/office/officeart/2005/8/layout/list1"/>
    <dgm:cxn modelId="{C6B7F79C-A349-4CE3-8CFA-80682BABABF6}" type="presParOf" srcId="{82F2E959-14DC-4750-B878-12F08CB649AF}" destId="{D9EC0A8A-5908-4F81-892E-308714C33C3A}" srcOrd="4" destOrd="0" presId="urn:microsoft.com/office/officeart/2005/8/layout/list1"/>
    <dgm:cxn modelId="{0D849BCE-55B7-49F8-A02F-60893D04621D}" type="presParOf" srcId="{D9EC0A8A-5908-4F81-892E-308714C33C3A}" destId="{9F9B916E-532C-4E78-B6A5-BCFE14B07E27}" srcOrd="0" destOrd="0" presId="urn:microsoft.com/office/officeart/2005/8/layout/list1"/>
    <dgm:cxn modelId="{B232CC89-32B7-458A-8929-0CEAA94CEA75}" type="presParOf" srcId="{D9EC0A8A-5908-4F81-892E-308714C33C3A}" destId="{50258434-B71F-4BE6-B34D-3C1A77566861}" srcOrd="1" destOrd="0" presId="urn:microsoft.com/office/officeart/2005/8/layout/list1"/>
    <dgm:cxn modelId="{F69BFC98-1264-467F-BCD8-205D0D7EBCEA}" type="presParOf" srcId="{82F2E959-14DC-4750-B878-12F08CB649AF}" destId="{368A2976-BE22-4602-A57D-A5A9FB679C3B}" srcOrd="5" destOrd="0" presId="urn:microsoft.com/office/officeart/2005/8/layout/list1"/>
    <dgm:cxn modelId="{6F5E1119-F6DA-4EF7-A595-05097F59E9B5}" type="presParOf" srcId="{82F2E959-14DC-4750-B878-12F08CB649AF}" destId="{6BAE4145-12B2-4888-9257-21D6CF1D9EC9}" srcOrd="6" destOrd="0" presId="urn:microsoft.com/office/officeart/2005/8/layout/list1"/>
    <dgm:cxn modelId="{AB1F18EA-1CB7-4125-B1B9-577B8E16BF0D}" type="presParOf" srcId="{82F2E959-14DC-4750-B878-12F08CB649AF}" destId="{2B80CB6A-3191-4788-98F8-15A460AB8216}" srcOrd="7" destOrd="0" presId="urn:microsoft.com/office/officeart/2005/8/layout/list1"/>
    <dgm:cxn modelId="{503EF180-1430-4229-B421-79248F89D06B}" type="presParOf" srcId="{82F2E959-14DC-4750-B878-12F08CB649AF}" destId="{8980E2BC-5A7A-4989-A73C-57FBF5497653}" srcOrd="8" destOrd="0" presId="urn:microsoft.com/office/officeart/2005/8/layout/list1"/>
    <dgm:cxn modelId="{9BC1DA8A-2B01-440E-8250-1F523B83A143}" type="presParOf" srcId="{8980E2BC-5A7A-4989-A73C-57FBF5497653}" destId="{6A383EE2-9FE9-4AA5-BB27-498CA897D1D3}" srcOrd="0" destOrd="0" presId="urn:microsoft.com/office/officeart/2005/8/layout/list1"/>
    <dgm:cxn modelId="{33C10FD8-75BA-46CD-B4A9-7051639C2F61}" type="presParOf" srcId="{8980E2BC-5A7A-4989-A73C-57FBF5497653}" destId="{A539E9AE-9319-42B6-B1FA-E7B5C1ED3046}" srcOrd="1" destOrd="0" presId="urn:microsoft.com/office/officeart/2005/8/layout/list1"/>
    <dgm:cxn modelId="{D2000D2F-FB8E-42B7-95FD-297BDCDD3891}" type="presParOf" srcId="{82F2E959-14DC-4750-B878-12F08CB649AF}" destId="{3B197FD9-BBDE-4A76-A0BF-82F66696B097}" srcOrd="9" destOrd="0" presId="urn:microsoft.com/office/officeart/2005/8/layout/list1"/>
    <dgm:cxn modelId="{60DA21EB-28AC-4895-85B2-C972848CAEA9}" type="presParOf" srcId="{82F2E959-14DC-4750-B878-12F08CB649AF}" destId="{7E45DEB8-26CA-49F7-A68A-65E9C79A83D8}" srcOrd="10" destOrd="0" presId="urn:microsoft.com/office/officeart/2005/8/layout/list1"/>
    <dgm:cxn modelId="{63EE7CF2-B25C-425F-927D-8E52F677C085}" type="presParOf" srcId="{82F2E959-14DC-4750-B878-12F08CB649AF}" destId="{03FC6921-9C21-40C8-85BE-33ADAA46F2E0}" srcOrd="11" destOrd="0" presId="urn:microsoft.com/office/officeart/2005/8/layout/list1"/>
    <dgm:cxn modelId="{1032FEC2-8CA8-418D-B717-A6CE6F22B5A8}" type="presParOf" srcId="{82F2E959-14DC-4750-B878-12F08CB649AF}" destId="{32737ECC-7BE7-49FC-BF21-B00480CA18DA}" srcOrd="12" destOrd="0" presId="urn:microsoft.com/office/officeart/2005/8/layout/list1"/>
    <dgm:cxn modelId="{F13A1900-5B2E-44C8-AF8E-8A7088C795AF}" type="presParOf" srcId="{32737ECC-7BE7-49FC-BF21-B00480CA18DA}" destId="{74B55E29-8C80-4274-9D44-F168DB61C5D7}" srcOrd="0" destOrd="0" presId="urn:microsoft.com/office/officeart/2005/8/layout/list1"/>
    <dgm:cxn modelId="{C9C3D5C9-3321-48C2-86E2-890423184B47}" type="presParOf" srcId="{32737ECC-7BE7-49FC-BF21-B00480CA18DA}" destId="{FA2C3E7C-42D9-4A7C-9753-DDC33A0E6795}" srcOrd="1" destOrd="0" presId="urn:microsoft.com/office/officeart/2005/8/layout/list1"/>
    <dgm:cxn modelId="{55923CC9-D39D-4FB0-83B2-28F68BFC5890}" type="presParOf" srcId="{82F2E959-14DC-4750-B878-12F08CB649AF}" destId="{6320C2E0-0536-408F-B81E-A4BA6CD799C1}" srcOrd="13" destOrd="0" presId="urn:microsoft.com/office/officeart/2005/8/layout/list1"/>
    <dgm:cxn modelId="{E462C500-7310-4310-9130-D101F62BE63F}" type="presParOf" srcId="{82F2E959-14DC-4750-B878-12F08CB649AF}" destId="{BE145147-D197-47D2-B401-806C412DB0E7}" srcOrd="14" destOrd="0" presId="urn:microsoft.com/office/officeart/2005/8/layout/list1"/>
    <dgm:cxn modelId="{481C7882-1B77-4234-BF8D-E73FF5C1F499}" type="presParOf" srcId="{82F2E959-14DC-4750-B878-12F08CB649AF}" destId="{BA53A0D4-CAFB-426C-B41B-2746DEBE6AD7}" srcOrd="15" destOrd="0" presId="urn:microsoft.com/office/officeart/2005/8/layout/list1"/>
    <dgm:cxn modelId="{8E8C2EB4-1E16-4624-A108-C4931C842A21}" type="presParOf" srcId="{82F2E959-14DC-4750-B878-12F08CB649AF}" destId="{6C416755-52D6-4EE7-A8AD-24C3BE9CC4F7}" srcOrd="16" destOrd="0" presId="urn:microsoft.com/office/officeart/2005/8/layout/list1"/>
    <dgm:cxn modelId="{770906E7-EC6E-4777-AF62-AAF399B3BA11}" type="presParOf" srcId="{6C416755-52D6-4EE7-A8AD-24C3BE9CC4F7}" destId="{9991EAFA-83B7-45AF-B4EF-3ABAA2838D18}" srcOrd="0" destOrd="0" presId="urn:microsoft.com/office/officeart/2005/8/layout/list1"/>
    <dgm:cxn modelId="{A0376FFD-7A43-4541-974B-6613616C798F}" type="presParOf" srcId="{6C416755-52D6-4EE7-A8AD-24C3BE9CC4F7}" destId="{13184AC5-86DD-4C28-BEA7-AF563E46C633}" srcOrd="1" destOrd="0" presId="urn:microsoft.com/office/officeart/2005/8/layout/list1"/>
    <dgm:cxn modelId="{5F7719AC-6168-4B3B-BDA1-51E49359638B}" type="presParOf" srcId="{82F2E959-14DC-4750-B878-12F08CB649AF}" destId="{387A7D2E-F2E4-4DA1-8889-84B5972EA5C2}" srcOrd="17" destOrd="0" presId="urn:microsoft.com/office/officeart/2005/8/layout/list1"/>
    <dgm:cxn modelId="{6B63E8B7-B474-46F8-AA8A-74AC2B9CCE59}" type="presParOf" srcId="{82F2E959-14DC-4750-B878-12F08CB649AF}" destId="{B2C432A7-CF9A-4BD9-969F-5769A7390C11}" srcOrd="18" destOrd="0" presId="urn:microsoft.com/office/officeart/2005/8/layout/list1"/>
    <dgm:cxn modelId="{7BFBFF3A-3445-4EF9-8167-E909E9602842}" type="presParOf" srcId="{82F2E959-14DC-4750-B878-12F08CB649AF}" destId="{E6D01873-94A3-48CC-A767-F153B37F8583}" srcOrd="19" destOrd="0" presId="urn:microsoft.com/office/officeart/2005/8/layout/list1"/>
    <dgm:cxn modelId="{6B1C32FD-BE05-4EED-B2BF-8A4724370505}" type="presParOf" srcId="{82F2E959-14DC-4750-B878-12F08CB649AF}" destId="{68339A9D-0C62-4BBD-8485-9907DCBAED64}" srcOrd="20" destOrd="0" presId="urn:microsoft.com/office/officeart/2005/8/layout/list1"/>
    <dgm:cxn modelId="{08A20E15-619A-4EE5-9BDC-B4C4C7FAFB36}" type="presParOf" srcId="{68339A9D-0C62-4BBD-8485-9907DCBAED64}" destId="{07306433-AC38-419A-8EBF-9FBE4C398EA8}" srcOrd="0" destOrd="0" presId="urn:microsoft.com/office/officeart/2005/8/layout/list1"/>
    <dgm:cxn modelId="{4BF6FBAA-0492-4F53-800F-9DCAFAE6CDD2}" type="presParOf" srcId="{68339A9D-0C62-4BBD-8485-9907DCBAED64}" destId="{2B1D3DCC-7E95-4E7E-AB00-1B4EA4C610A6}" srcOrd="1" destOrd="0" presId="urn:microsoft.com/office/officeart/2005/8/layout/list1"/>
    <dgm:cxn modelId="{864F4E48-69FE-4203-9AA5-C5749A4B035F}" type="presParOf" srcId="{82F2E959-14DC-4750-B878-12F08CB649AF}" destId="{4282B6E3-DD0C-4F44-8AA7-C540BFD31EDC}" srcOrd="21" destOrd="0" presId="urn:microsoft.com/office/officeart/2005/8/layout/list1"/>
    <dgm:cxn modelId="{E5C8834C-B799-4801-B9F5-4F5DAE5074DC}" type="presParOf" srcId="{82F2E959-14DC-4750-B878-12F08CB649AF}" destId="{CCC80A9E-315B-4376-848A-17718A5802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151967-9B77-43AE-92AB-83D53A8C589C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CO"/>
        </a:p>
      </dgm:t>
    </dgm:pt>
    <dgm:pt modelId="{ABD951BB-D17A-4AEA-B096-FF142E21DF1E}">
      <dgm:prSet phldrT="[Texto]"/>
      <dgm:spPr>
        <a:xfrm>
          <a:off x="224047" y="369397"/>
          <a:ext cx="3136660" cy="4132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C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PRE RUT</a:t>
          </a:r>
        </a:p>
      </dgm:t>
    </dgm:pt>
    <dgm:pt modelId="{CCAE7277-FDD0-4D50-B2A8-6C6CA14318E1}" type="parTrans" cxnId="{D18AEEBD-BAFA-4716-99DD-3727B18BD8B4}">
      <dgm:prSet/>
      <dgm:spPr/>
      <dgm:t>
        <a:bodyPr/>
        <a:lstStyle/>
        <a:p>
          <a:endParaRPr lang="es-CO"/>
        </a:p>
      </dgm:t>
    </dgm:pt>
    <dgm:pt modelId="{608AD9F4-0DE0-40E0-9BC9-3B3B541B6852}" type="sibTrans" cxnId="{D18AEEBD-BAFA-4716-99DD-3727B18BD8B4}">
      <dgm:prSet/>
      <dgm:spPr/>
      <dgm:t>
        <a:bodyPr/>
        <a:lstStyle/>
        <a:p>
          <a:endParaRPr lang="es-CO"/>
        </a:p>
      </dgm:t>
    </dgm:pt>
    <dgm:pt modelId="{01B6AF84-B5ED-4533-8205-1D6D5599B566}">
      <dgm:prSet phldrT="[Texto]"/>
      <dgm:spPr>
        <a:xfrm>
          <a:off x="224047" y="1004437"/>
          <a:ext cx="3136660" cy="4132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C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MATRÍCULA MERCANTIL</a:t>
          </a:r>
        </a:p>
      </dgm:t>
    </dgm:pt>
    <dgm:pt modelId="{318CAD6B-0653-479C-8263-A5A3934193B4}" type="parTrans" cxnId="{9F53195E-BC58-4D0F-A246-469CD77D99BF}">
      <dgm:prSet/>
      <dgm:spPr/>
      <dgm:t>
        <a:bodyPr/>
        <a:lstStyle/>
        <a:p>
          <a:endParaRPr lang="es-CO"/>
        </a:p>
      </dgm:t>
    </dgm:pt>
    <dgm:pt modelId="{9F98EF5B-3D5E-4B7C-9847-A22115E35C14}" type="sibTrans" cxnId="{9F53195E-BC58-4D0F-A246-469CD77D99BF}">
      <dgm:prSet/>
      <dgm:spPr/>
      <dgm:t>
        <a:bodyPr/>
        <a:lstStyle/>
        <a:p>
          <a:endParaRPr lang="es-CO"/>
        </a:p>
      </dgm:t>
    </dgm:pt>
    <dgm:pt modelId="{072E7BD2-45BB-43E5-A35C-9B95EE856CD1}">
      <dgm:prSet phldrT="[Texto]"/>
      <dgm:spPr>
        <a:xfrm>
          <a:off x="224047" y="1639477"/>
          <a:ext cx="3136660" cy="4132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C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IMPUESTO DE REGISTRO</a:t>
          </a:r>
        </a:p>
      </dgm:t>
    </dgm:pt>
    <dgm:pt modelId="{274D0C4C-26D1-4D6E-A485-2AC45E18CBE6}" type="parTrans" cxnId="{7DB36738-A226-4D50-8F8C-EBC3353C9F93}">
      <dgm:prSet/>
      <dgm:spPr/>
      <dgm:t>
        <a:bodyPr/>
        <a:lstStyle/>
        <a:p>
          <a:endParaRPr lang="es-CO"/>
        </a:p>
      </dgm:t>
    </dgm:pt>
    <dgm:pt modelId="{4B1A2E0C-F8B8-4CD6-8CF7-DE1E71168618}" type="sibTrans" cxnId="{7DB36738-A226-4D50-8F8C-EBC3353C9F93}">
      <dgm:prSet/>
      <dgm:spPr/>
      <dgm:t>
        <a:bodyPr/>
        <a:lstStyle/>
        <a:p>
          <a:endParaRPr lang="es-CO"/>
        </a:p>
      </dgm:t>
    </dgm:pt>
    <dgm:pt modelId="{3DAF5B6F-8A76-48F1-A613-31B9D5AEDD0E}">
      <dgm:prSet phldrT="[Texto]"/>
      <dgm:spPr>
        <a:xfrm>
          <a:off x="224047" y="2274517"/>
          <a:ext cx="3136660" cy="4132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C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REGISTRO DE INDUSTRIA Y COMERCIO</a:t>
          </a:r>
        </a:p>
      </dgm:t>
    </dgm:pt>
    <dgm:pt modelId="{8257EE1A-8121-4609-BE49-872082D0AF95}" type="parTrans" cxnId="{3EDDD74B-5ABA-4BFA-8C0B-77CE588AC475}">
      <dgm:prSet/>
      <dgm:spPr/>
      <dgm:t>
        <a:bodyPr/>
        <a:lstStyle/>
        <a:p>
          <a:endParaRPr lang="es-CO"/>
        </a:p>
      </dgm:t>
    </dgm:pt>
    <dgm:pt modelId="{6A73FA3D-F427-4043-A59E-ECBE6D58C5A6}" type="sibTrans" cxnId="{3EDDD74B-5ABA-4BFA-8C0B-77CE588AC475}">
      <dgm:prSet/>
      <dgm:spPr/>
      <dgm:t>
        <a:bodyPr/>
        <a:lstStyle/>
        <a:p>
          <a:endParaRPr lang="es-CO"/>
        </a:p>
      </dgm:t>
    </dgm:pt>
    <dgm:pt modelId="{98AE1C73-A196-45B4-9AB4-4F4CD3212CA0}">
      <dgm:prSet phldrT="[Texto]"/>
      <dgm:spPr>
        <a:xfrm>
          <a:off x="224047" y="2909557"/>
          <a:ext cx="3136660" cy="4132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C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INSCRIPCIÓN DE LIBROS</a:t>
          </a:r>
        </a:p>
      </dgm:t>
    </dgm:pt>
    <dgm:pt modelId="{E6B5D151-03E1-4AEC-B932-9F786FD8DA9A}" type="parTrans" cxnId="{853F738F-C003-4270-B263-FB8A8C173EE9}">
      <dgm:prSet/>
      <dgm:spPr/>
      <dgm:t>
        <a:bodyPr/>
        <a:lstStyle/>
        <a:p>
          <a:endParaRPr lang="es-CO"/>
        </a:p>
      </dgm:t>
    </dgm:pt>
    <dgm:pt modelId="{B9B42254-D748-444E-8676-702540A34B7F}" type="sibTrans" cxnId="{853F738F-C003-4270-B263-FB8A8C173EE9}">
      <dgm:prSet/>
      <dgm:spPr/>
      <dgm:t>
        <a:bodyPr/>
        <a:lstStyle/>
        <a:p>
          <a:endParaRPr lang="es-CO"/>
        </a:p>
      </dgm:t>
    </dgm:pt>
    <dgm:pt modelId="{FC507D53-B4B9-494F-A843-542777882A19}">
      <dgm:prSet phldrT="[Texto]"/>
      <dgm:spPr>
        <a:xfrm>
          <a:off x="224047" y="3544597"/>
          <a:ext cx="3136660" cy="4132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C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CONSULTA DE USO DE SUELOS</a:t>
          </a:r>
        </a:p>
      </dgm:t>
    </dgm:pt>
    <dgm:pt modelId="{996BADA7-85B6-417C-A048-3B1AFC5073C0}" type="parTrans" cxnId="{2650D8B4-37E9-49DA-821F-608726927018}">
      <dgm:prSet/>
      <dgm:spPr/>
      <dgm:t>
        <a:bodyPr/>
        <a:lstStyle/>
        <a:p>
          <a:endParaRPr lang="es-CO"/>
        </a:p>
      </dgm:t>
    </dgm:pt>
    <dgm:pt modelId="{CC5C0624-E224-46EA-BA83-5095C2D93F5C}" type="sibTrans" cxnId="{2650D8B4-37E9-49DA-821F-608726927018}">
      <dgm:prSet/>
      <dgm:spPr/>
      <dgm:t>
        <a:bodyPr/>
        <a:lstStyle/>
        <a:p>
          <a:endParaRPr lang="es-CO"/>
        </a:p>
      </dgm:t>
    </dgm:pt>
    <dgm:pt modelId="{17CDAD64-9EBD-4B76-BFEB-F8E94E6DB0C6}" type="pres">
      <dgm:prSet presAssocID="{45151967-9B77-43AE-92AB-83D53A8C589C}" presName="linear" presStyleCnt="0">
        <dgm:presLayoutVars>
          <dgm:dir/>
          <dgm:animLvl val="lvl"/>
          <dgm:resizeHandles val="exact"/>
        </dgm:presLayoutVars>
      </dgm:prSet>
      <dgm:spPr/>
    </dgm:pt>
    <dgm:pt modelId="{5E3CCF69-7F21-4678-AC6B-CC581DF433F8}" type="pres">
      <dgm:prSet presAssocID="{ABD951BB-D17A-4AEA-B096-FF142E21DF1E}" presName="parentLin" presStyleCnt="0"/>
      <dgm:spPr/>
    </dgm:pt>
    <dgm:pt modelId="{8BB216F8-7972-4C5B-BEFA-01A7B904EF7C}" type="pres">
      <dgm:prSet presAssocID="{ABD951BB-D17A-4AEA-B096-FF142E21DF1E}" presName="parentLeftMargin" presStyleLbl="node1" presStyleIdx="0" presStyleCnt="6"/>
      <dgm:spPr>
        <a:prstGeom prst="roundRect">
          <a:avLst/>
        </a:prstGeom>
      </dgm:spPr>
    </dgm:pt>
    <dgm:pt modelId="{77606BA9-9728-4B2C-B2BC-0EFA4B75D5C0}" type="pres">
      <dgm:prSet presAssocID="{ABD951BB-D17A-4AEA-B096-FF142E21DF1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D657F3F-A58F-464C-BBC4-E46737CB85EA}" type="pres">
      <dgm:prSet presAssocID="{ABD951BB-D17A-4AEA-B096-FF142E21DF1E}" presName="negativeSpace" presStyleCnt="0"/>
      <dgm:spPr/>
    </dgm:pt>
    <dgm:pt modelId="{2300EF24-7426-4DF1-95EF-E5AE6A1F7F1A}" type="pres">
      <dgm:prSet presAssocID="{ABD951BB-D17A-4AEA-B096-FF142E21DF1E}" presName="childText" presStyleLbl="conFgAcc1" presStyleIdx="0" presStyleCnt="6">
        <dgm:presLayoutVars>
          <dgm:bulletEnabled val="1"/>
        </dgm:presLayoutVars>
      </dgm:prSet>
      <dgm:spPr>
        <a:xfrm>
          <a:off x="0" y="576037"/>
          <a:ext cx="4480942" cy="3528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74EC148-D525-4CF1-A4F9-A5A69557E8C3}" type="pres">
      <dgm:prSet presAssocID="{608AD9F4-0DE0-40E0-9BC9-3B3B541B6852}" presName="spaceBetweenRectangles" presStyleCnt="0"/>
      <dgm:spPr/>
    </dgm:pt>
    <dgm:pt modelId="{17E4A33A-1D82-4022-9EFD-E7C73B83D922}" type="pres">
      <dgm:prSet presAssocID="{01B6AF84-B5ED-4533-8205-1D6D5599B566}" presName="parentLin" presStyleCnt="0"/>
      <dgm:spPr/>
    </dgm:pt>
    <dgm:pt modelId="{42F67899-2347-4F1E-9B47-9F87B2CDE8E0}" type="pres">
      <dgm:prSet presAssocID="{01B6AF84-B5ED-4533-8205-1D6D5599B566}" presName="parentLeftMargin" presStyleLbl="node1" presStyleIdx="0" presStyleCnt="6"/>
      <dgm:spPr>
        <a:prstGeom prst="roundRect">
          <a:avLst/>
        </a:prstGeom>
      </dgm:spPr>
    </dgm:pt>
    <dgm:pt modelId="{8BF8DD81-0F79-4691-9F69-375E9444E234}" type="pres">
      <dgm:prSet presAssocID="{01B6AF84-B5ED-4533-8205-1D6D5599B56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F7FF6BB-B645-4969-9D86-9A6EBD264176}" type="pres">
      <dgm:prSet presAssocID="{01B6AF84-B5ED-4533-8205-1D6D5599B566}" presName="negativeSpace" presStyleCnt="0"/>
      <dgm:spPr/>
    </dgm:pt>
    <dgm:pt modelId="{370A1543-4C4E-4087-9C07-8A79467E8C66}" type="pres">
      <dgm:prSet presAssocID="{01B6AF84-B5ED-4533-8205-1D6D5599B566}" presName="childText" presStyleLbl="conFgAcc1" presStyleIdx="1" presStyleCnt="6">
        <dgm:presLayoutVars>
          <dgm:bulletEnabled val="1"/>
        </dgm:presLayoutVars>
      </dgm:prSet>
      <dgm:spPr>
        <a:xfrm>
          <a:off x="0" y="1211077"/>
          <a:ext cx="4480942" cy="3528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BFFFD10-0FCE-4929-B720-880CB4CE59DE}" type="pres">
      <dgm:prSet presAssocID="{9F98EF5B-3D5E-4B7C-9847-A22115E35C14}" presName="spaceBetweenRectangles" presStyleCnt="0"/>
      <dgm:spPr/>
    </dgm:pt>
    <dgm:pt modelId="{9B29001D-78CA-4794-B053-A47276F272B6}" type="pres">
      <dgm:prSet presAssocID="{072E7BD2-45BB-43E5-A35C-9B95EE856CD1}" presName="parentLin" presStyleCnt="0"/>
      <dgm:spPr/>
    </dgm:pt>
    <dgm:pt modelId="{2290B787-B129-4F8D-8C5D-9B7AC372E3B4}" type="pres">
      <dgm:prSet presAssocID="{072E7BD2-45BB-43E5-A35C-9B95EE856CD1}" presName="parentLeftMargin" presStyleLbl="node1" presStyleIdx="1" presStyleCnt="6"/>
      <dgm:spPr>
        <a:prstGeom prst="roundRect">
          <a:avLst/>
        </a:prstGeom>
      </dgm:spPr>
    </dgm:pt>
    <dgm:pt modelId="{CFDCC02B-F53D-4E72-966C-AD5753953EC0}" type="pres">
      <dgm:prSet presAssocID="{072E7BD2-45BB-43E5-A35C-9B95EE856CD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56877BC-46B7-4078-970D-0C417C3FE04A}" type="pres">
      <dgm:prSet presAssocID="{072E7BD2-45BB-43E5-A35C-9B95EE856CD1}" presName="negativeSpace" presStyleCnt="0"/>
      <dgm:spPr/>
    </dgm:pt>
    <dgm:pt modelId="{A458D0B4-0A90-4043-92E2-38F995A73476}" type="pres">
      <dgm:prSet presAssocID="{072E7BD2-45BB-43E5-A35C-9B95EE856CD1}" presName="childText" presStyleLbl="conFgAcc1" presStyleIdx="2" presStyleCnt="6">
        <dgm:presLayoutVars>
          <dgm:bulletEnabled val="1"/>
        </dgm:presLayoutVars>
      </dgm:prSet>
      <dgm:spPr>
        <a:xfrm>
          <a:off x="0" y="1846117"/>
          <a:ext cx="4480942" cy="3528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9B74E2C-9FB0-41C5-AF7E-8C7A66C60419}" type="pres">
      <dgm:prSet presAssocID="{4B1A2E0C-F8B8-4CD6-8CF7-DE1E71168618}" presName="spaceBetweenRectangles" presStyleCnt="0"/>
      <dgm:spPr/>
    </dgm:pt>
    <dgm:pt modelId="{0A0B7761-E5B6-400A-ABBB-F3D77559D163}" type="pres">
      <dgm:prSet presAssocID="{3DAF5B6F-8A76-48F1-A613-31B9D5AEDD0E}" presName="parentLin" presStyleCnt="0"/>
      <dgm:spPr/>
    </dgm:pt>
    <dgm:pt modelId="{4211202E-B505-476F-81E9-292515671F52}" type="pres">
      <dgm:prSet presAssocID="{3DAF5B6F-8A76-48F1-A613-31B9D5AEDD0E}" presName="parentLeftMargin" presStyleLbl="node1" presStyleIdx="2" presStyleCnt="6"/>
      <dgm:spPr>
        <a:prstGeom prst="roundRect">
          <a:avLst/>
        </a:prstGeom>
      </dgm:spPr>
    </dgm:pt>
    <dgm:pt modelId="{60FD658A-EFEB-4930-BC2A-F73518E2F074}" type="pres">
      <dgm:prSet presAssocID="{3DAF5B6F-8A76-48F1-A613-31B9D5AEDD0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1ABA93C-96F2-4F48-986F-9C2E9BB243AA}" type="pres">
      <dgm:prSet presAssocID="{3DAF5B6F-8A76-48F1-A613-31B9D5AEDD0E}" presName="negativeSpace" presStyleCnt="0"/>
      <dgm:spPr/>
    </dgm:pt>
    <dgm:pt modelId="{8A50D289-155B-460E-BC4F-C04BF236EAB2}" type="pres">
      <dgm:prSet presAssocID="{3DAF5B6F-8A76-48F1-A613-31B9D5AEDD0E}" presName="childText" presStyleLbl="conFgAcc1" presStyleIdx="3" presStyleCnt="6">
        <dgm:presLayoutVars>
          <dgm:bulletEnabled val="1"/>
        </dgm:presLayoutVars>
      </dgm:prSet>
      <dgm:spPr>
        <a:xfrm>
          <a:off x="0" y="2481157"/>
          <a:ext cx="4480942" cy="3528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B6B69F8-7E78-456C-A6AA-F78D639A2698}" type="pres">
      <dgm:prSet presAssocID="{6A73FA3D-F427-4043-A59E-ECBE6D58C5A6}" presName="spaceBetweenRectangles" presStyleCnt="0"/>
      <dgm:spPr/>
    </dgm:pt>
    <dgm:pt modelId="{5DB864DB-ED64-47E5-A9A3-DFBEE97746BC}" type="pres">
      <dgm:prSet presAssocID="{98AE1C73-A196-45B4-9AB4-4F4CD3212CA0}" presName="parentLin" presStyleCnt="0"/>
      <dgm:spPr/>
    </dgm:pt>
    <dgm:pt modelId="{BEAD7986-EE01-40A8-B56D-538988D98A99}" type="pres">
      <dgm:prSet presAssocID="{98AE1C73-A196-45B4-9AB4-4F4CD3212CA0}" presName="parentLeftMargin" presStyleLbl="node1" presStyleIdx="3" presStyleCnt="6"/>
      <dgm:spPr>
        <a:prstGeom prst="roundRect">
          <a:avLst/>
        </a:prstGeom>
      </dgm:spPr>
    </dgm:pt>
    <dgm:pt modelId="{C7BAB730-0B6D-4824-9ABB-9D07177BA286}" type="pres">
      <dgm:prSet presAssocID="{98AE1C73-A196-45B4-9AB4-4F4CD3212CA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F48161A-87F5-4317-A2E1-C44831821A15}" type="pres">
      <dgm:prSet presAssocID="{98AE1C73-A196-45B4-9AB4-4F4CD3212CA0}" presName="negativeSpace" presStyleCnt="0"/>
      <dgm:spPr/>
    </dgm:pt>
    <dgm:pt modelId="{0D540CBF-011C-4693-AFE5-5AB7F9E1B117}" type="pres">
      <dgm:prSet presAssocID="{98AE1C73-A196-45B4-9AB4-4F4CD3212CA0}" presName="childText" presStyleLbl="conFgAcc1" presStyleIdx="4" presStyleCnt="6">
        <dgm:presLayoutVars>
          <dgm:bulletEnabled val="1"/>
        </dgm:presLayoutVars>
      </dgm:prSet>
      <dgm:spPr>
        <a:xfrm>
          <a:off x="0" y="3116197"/>
          <a:ext cx="4480942" cy="3528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E72A491-DE8D-42E3-8523-E6AD426BB123}" type="pres">
      <dgm:prSet presAssocID="{B9B42254-D748-444E-8676-702540A34B7F}" presName="spaceBetweenRectangles" presStyleCnt="0"/>
      <dgm:spPr/>
    </dgm:pt>
    <dgm:pt modelId="{ED4F666A-8BC0-48D4-B0E7-35AB89103243}" type="pres">
      <dgm:prSet presAssocID="{FC507D53-B4B9-494F-A843-542777882A19}" presName="parentLin" presStyleCnt="0"/>
      <dgm:spPr/>
    </dgm:pt>
    <dgm:pt modelId="{AA583E52-BCDD-485C-B081-26D555B3050D}" type="pres">
      <dgm:prSet presAssocID="{FC507D53-B4B9-494F-A843-542777882A19}" presName="parentLeftMargin" presStyleLbl="node1" presStyleIdx="4" presStyleCnt="6"/>
      <dgm:spPr>
        <a:prstGeom prst="roundRect">
          <a:avLst/>
        </a:prstGeom>
      </dgm:spPr>
    </dgm:pt>
    <dgm:pt modelId="{865E453E-ABDF-4DED-9DBE-509D5D92F5E4}" type="pres">
      <dgm:prSet presAssocID="{FC507D53-B4B9-494F-A843-542777882A1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F249910-7E64-4A2E-AD15-78FF323B4F3D}" type="pres">
      <dgm:prSet presAssocID="{FC507D53-B4B9-494F-A843-542777882A19}" presName="negativeSpace" presStyleCnt="0"/>
      <dgm:spPr/>
    </dgm:pt>
    <dgm:pt modelId="{F2A6733E-5EBD-4DC6-BD8B-BD390274C8D2}" type="pres">
      <dgm:prSet presAssocID="{FC507D53-B4B9-494F-A843-542777882A19}" presName="childText" presStyleLbl="conFgAcc1" presStyleIdx="5" presStyleCnt="6">
        <dgm:presLayoutVars>
          <dgm:bulletEnabled val="1"/>
        </dgm:presLayoutVars>
      </dgm:prSet>
      <dgm:spPr>
        <a:xfrm>
          <a:off x="0" y="3751237"/>
          <a:ext cx="4480942" cy="3528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54E89A00-24E0-4825-941C-945E627078BA}" type="presOf" srcId="{072E7BD2-45BB-43E5-A35C-9B95EE856CD1}" destId="{CFDCC02B-F53D-4E72-966C-AD5753953EC0}" srcOrd="1" destOrd="0" presId="urn:microsoft.com/office/officeart/2005/8/layout/list1"/>
    <dgm:cxn modelId="{EA819E2C-A718-4C9E-97B8-3BD2ACB91038}" type="presOf" srcId="{ABD951BB-D17A-4AEA-B096-FF142E21DF1E}" destId="{77606BA9-9728-4B2C-B2BC-0EFA4B75D5C0}" srcOrd="1" destOrd="0" presId="urn:microsoft.com/office/officeart/2005/8/layout/list1"/>
    <dgm:cxn modelId="{7DB36738-A226-4D50-8F8C-EBC3353C9F93}" srcId="{45151967-9B77-43AE-92AB-83D53A8C589C}" destId="{072E7BD2-45BB-43E5-A35C-9B95EE856CD1}" srcOrd="2" destOrd="0" parTransId="{274D0C4C-26D1-4D6E-A485-2AC45E18CBE6}" sibTransId="{4B1A2E0C-F8B8-4CD6-8CF7-DE1E71168618}"/>
    <dgm:cxn modelId="{9F53195E-BC58-4D0F-A246-469CD77D99BF}" srcId="{45151967-9B77-43AE-92AB-83D53A8C589C}" destId="{01B6AF84-B5ED-4533-8205-1D6D5599B566}" srcOrd="1" destOrd="0" parTransId="{318CAD6B-0653-479C-8263-A5A3934193B4}" sibTransId="{9F98EF5B-3D5E-4B7C-9847-A22115E35C14}"/>
    <dgm:cxn modelId="{FBDB2E65-F3BF-4BC7-999B-6E2E3479E66D}" type="presOf" srcId="{45151967-9B77-43AE-92AB-83D53A8C589C}" destId="{17CDAD64-9EBD-4B76-BFEB-F8E94E6DB0C6}" srcOrd="0" destOrd="0" presId="urn:microsoft.com/office/officeart/2005/8/layout/list1"/>
    <dgm:cxn modelId="{E5EE8E66-D26B-4FF6-8614-CC378228CDF1}" type="presOf" srcId="{072E7BD2-45BB-43E5-A35C-9B95EE856CD1}" destId="{2290B787-B129-4F8D-8C5D-9B7AC372E3B4}" srcOrd="0" destOrd="0" presId="urn:microsoft.com/office/officeart/2005/8/layout/list1"/>
    <dgm:cxn modelId="{3EDDD74B-5ABA-4BFA-8C0B-77CE588AC475}" srcId="{45151967-9B77-43AE-92AB-83D53A8C589C}" destId="{3DAF5B6F-8A76-48F1-A613-31B9D5AEDD0E}" srcOrd="3" destOrd="0" parTransId="{8257EE1A-8121-4609-BE49-872082D0AF95}" sibTransId="{6A73FA3D-F427-4043-A59E-ECBE6D58C5A6}"/>
    <dgm:cxn modelId="{7CCE1F7B-A211-4A8B-8B07-FB7AD83AEFFE}" type="presOf" srcId="{ABD951BB-D17A-4AEA-B096-FF142E21DF1E}" destId="{8BB216F8-7972-4C5B-BEFA-01A7B904EF7C}" srcOrd="0" destOrd="0" presId="urn:microsoft.com/office/officeart/2005/8/layout/list1"/>
    <dgm:cxn modelId="{45D74780-05CB-4DA0-8AB9-859DBBB75AEA}" type="presOf" srcId="{01B6AF84-B5ED-4533-8205-1D6D5599B566}" destId="{8BF8DD81-0F79-4691-9F69-375E9444E234}" srcOrd="1" destOrd="0" presId="urn:microsoft.com/office/officeart/2005/8/layout/list1"/>
    <dgm:cxn modelId="{0D063581-F654-4932-9E25-051722AE9358}" type="presOf" srcId="{3DAF5B6F-8A76-48F1-A613-31B9D5AEDD0E}" destId="{4211202E-B505-476F-81E9-292515671F52}" srcOrd="0" destOrd="0" presId="urn:microsoft.com/office/officeart/2005/8/layout/list1"/>
    <dgm:cxn modelId="{58CF2D82-7602-44FC-B497-60ED9934029F}" type="presOf" srcId="{3DAF5B6F-8A76-48F1-A613-31B9D5AEDD0E}" destId="{60FD658A-EFEB-4930-BC2A-F73518E2F074}" srcOrd="1" destOrd="0" presId="urn:microsoft.com/office/officeart/2005/8/layout/list1"/>
    <dgm:cxn modelId="{853F738F-C003-4270-B263-FB8A8C173EE9}" srcId="{45151967-9B77-43AE-92AB-83D53A8C589C}" destId="{98AE1C73-A196-45B4-9AB4-4F4CD3212CA0}" srcOrd="4" destOrd="0" parTransId="{E6B5D151-03E1-4AEC-B932-9F786FD8DA9A}" sibTransId="{B9B42254-D748-444E-8676-702540A34B7F}"/>
    <dgm:cxn modelId="{F4741C9C-2820-4E5A-BB37-42A72F0BA12C}" type="presOf" srcId="{FC507D53-B4B9-494F-A843-542777882A19}" destId="{865E453E-ABDF-4DED-9DBE-509D5D92F5E4}" srcOrd="1" destOrd="0" presId="urn:microsoft.com/office/officeart/2005/8/layout/list1"/>
    <dgm:cxn modelId="{5FAABEA9-818C-46DC-8402-E21A670E6558}" type="presOf" srcId="{98AE1C73-A196-45B4-9AB4-4F4CD3212CA0}" destId="{C7BAB730-0B6D-4824-9ABB-9D07177BA286}" srcOrd="1" destOrd="0" presId="urn:microsoft.com/office/officeart/2005/8/layout/list1"/>
    <dgm:cxn modelId="{2650D8B4-37E9-49DA-821F-608726927018}" srcId="{45151967-9B77-43AE-92AB-83D53A8C589C}" destId="{FC507D53-B4B9-494F-A843-542777882A19}" srcOrd="5" destOrd="0" parTransId="{996BADA7-85B6-417C-A048-3B1AFC5073C0}" sibTransId="{CC5C0624-E224-46EA-BA83-5095C2D93F5C}"/>
    <dgm:cxn modelId="{D18AEEBD-BAFA-4716-99DD-3727B18BD8B4}" srcId="{45151967-9B77-43AE-92AB-83D53A8C589C}" destId="{ABD951BB-D17A-4AEA-B096-FF142E21DF1E}" srcOrd="0" destOrd="0" parTransId="{CCAE7277-FDD0-4D50-B2A8-6C6CA14318E1}" sibTransId="{608AD9F4-0DE0-40E0-9BC9-3B3B541B6852}"/>
    <dgm:cxn modelId="{6490A9CC-0AC8-48C1-AF61-0141070B1D40}" type="presOf" srcId="{98AE1C73-A196-45B4-9AB4-4F4CD3212CA0}" destId="{BEAD7986-EE01-40A8-B56D-538988D98A99}" srcOrd="0" destOrd="0" presId="urn:microsoft.com/office/officeart/2005/8/layout/list1"/>
    <dgm:cxn modelId="{FA6F5CD8-E984-46A8-A037-2789DD908EB3}" type="presOf" srcId="{01B6AF84-B5ED-4533-8205-1D6D5599B566}" destId="{42F67899-2347-4F1E-9B47-9F87B2CDE8E0}" srcOrd="0" destOrd="0" presId="urn:microsoft.com/office/officeart/2005/8/layout/list1"/>
    <dgm:cxn modelId="{C6D8B2FE-2893-47A6-A81E-3C9EF8D137D0}" type="presOf" srcId="{FC507D53-B4B9-494F-A843-542777882A19}" destId="{AA583E52-BCDD-485C-B081-26D555B3050D}" srcOrd="0" destOrd="0" presId="urn:microsoft.com/office/officeart/2005/8/layout/list1"/>
    <dgm:cxn modelId="{5685F3AB-2152-4CDE-877F-97E91424D661}" type="presParOf" srcId="{17CDAD64-9EBD-4B76-BFEB-F8E94E6DB0C6}" destId="{5E3CCF69-7F21-4678-AC6B-CC581DF433F8}" srcOrd="0" destOrd="0" presId="urn:microsoft.com/office/officeart/2005/8/layout/list1"/>
    <dgm:cxn modelId="{1379990D-E923-4DEF-9CF3-4E2DC9ED1D64}" type="presParOf" srcId="{5E3CCF69-7F21-4678-AC6B-CC581DF433F8}" destId="{8BB216F8-7972-4C5B-BEFA-01A7B904EF7C}" srcOrd="0" destOrd="0" presId="urn:microsoft.com/office/officeart/2005/8/layout/list1"/>
    <dgm:cxn modelId="{0823DAF6-C337-4573-9944-EC6CA2FFDFEE}" type="presParOf" srcId="{5E3CCF69-7F21-4678-AC6B-CC581DF433F8}" destId="{77606BA9-9728-4B2C-B2BC-0EFA4B75D5C0}" srcOrd="1" destOrd="0" presId="urn:microsoft.com/office/officeart/2005/8/layout/list1"/>
    <dgm:cxn modelId="{9CC7258B-21B5-406D-B04C-76F70EA737F2}" type="presParOf" srcId="{17CDAD64-9EBD-4B76-BFEB-F8E94E6DB0C6}" destId="{BD657F3F-A58F-464C-BBC4-E46737CB85EA}" srcOrd="1" destOrd="0" presId="urn:microsoft.com/office/officeart/2005/8/layout/list1"/>
    <dgm:cxn modelId="{22EA2C61-F17E-4683-8800-3C5CC2A6AFAF}" type="presParOf" srcId="{17CDAD64-9EBD-4B76-BFEB-F8E94E6DB0C6}" destId="{2300EF24-7426-4DF1-95EF-E5AE6A1F7F1A}" srcOrd="2" destOrd="0" presId="urn:microsoft.com/office/officeart/2005/8/layout/list1"/>
    <dgm:cxn modelId="{DCEC19DD-2F84-4AA2-957D-E527A3801D26}" type="presParOf" srcId="{17CDAD64-9EBD-4B76-BFEB-F8E94E6DB0C6}" destId="{674EC148-D525-4CF1-A4F9-A5A69557E8C3}" srcOrd="3" destOrd="0" presId="urn:microsoft.com/office/officeart/2005/8/layout/list1"/>
    <dgm:cxn modelId="{69BE7FAF-E37A-40F0-89E4-15800B37DD77}" type="presParOf" srcId="{17CDAD64-9EBD-4B76-BFEB-F8E94E6DB0C6}" destId="{17E4A33A-1D82-4022-9EFD-E7C73B83D922}" srcOrd="4" destOrd="0" presId="urn:microsoft.com/office/officeart/2005/8/layout/list1"/>
    <dgm:cxn modelId="{FB3EB2F1-B98B-466D-80A5-1F12FA02858C}" type="presParOf" srcId="{17E4A33A-1D82-4022-9EFD-E7C73B83D922}" destId="{42F67899-2347-4F1E-9B47-9F87B2CDE8E0}" srcOrd="0" destOrd="0" presId="urn:microsoft.com/office/officeart/2005/8/layout/list1"/>
    <dgm:cxn modelId="{3524A26D-A5CB-4084-AD17-38B6F3C4B25F}" type="presParOf" srcId="{17E4A33A-1D82-4022-9EFD-E7C73B83D922}" destId="{8BF8DD81-0F79-4691-9F69-375E9444E234}" srcOrd="1" destOrd="0" presId="urn:microsoft.com/office/officeart/2005/8/layout/list1"/>
    <dgm:cxn modelId="{FAD6F0B2-25B8-455F-872F-3F39AF970898}" type="presParOf" srcId="{17CDAD64-9EBD-4B76-BFEB-F8E94E6DB0C6}" destId="{CF7FF6BB-B645-4969-9D86-9A6EBD264176}" srcOrd="5" destOrd="0" presId="urn:microsoft.com/office/officeart/2005/8/layout/list1"/>
    <dgm:cxn modelId="{F5629D7E-B260-4AFA-98F4-3470B664E271}" type="presParOf" srcId="{17CDAD64-9EBD-4B76-BFEB-F8E94E6DB0C6}" destId="{370A1543-4C4E-4087-9C07-8A79467E8C66}" srcOrd="6" destOrd="0" presId="urn:microsoft.com/office/officeart/2005/8/layout/list1"/>
    <dgm:cxn modelId="{7EFE3830-DEE3-473F-9082-A1B697C5F7B8}" type="presParOf" srcId="{17CDAD64-9EBD-4B76-BFEB-F8E94E6DB0C6}" destId="{BBFFFD10-0FCE-4929-B720-880CB4CE59DE}" srcOrd="7" destOrd="0" presId="urn:microsoft.com/office/officeart/2005/8/layout/list1"/>
    <dgm:cxn modelId="{8AE06659-27AA-4328-B990-CE657BBBAF86}" type="presParOf" srcId="{17CDAD64-9EBD-4B76-BFEB-F8E94E6DB0C6}" destId="{9B29001D-78CA-4794-B053-A47276F272B6}" srcOrd="8" destOrd="0" presId="urn:microsoft.com/office/officeart/2005/8/layout/list1"/>
    <dgm:cxn modelId="{E9FB9E82-1572-4DC2-99E2-2CDFFB92150D}" type="presParOf" srcId="{9B29001D-78CA-4794-B053-A47276F272B6}" destId="{2290B787-B129-4F8D-8C5D-9B7AC372E3B4}" srcOrd="0" destOrd="0" presId="urn:microsoft.com/office/officeart/2005/8/layout/list1"/>
    <dgm:cxn modelId="{146B2743-D635-472B-AB5D-FBF9DF059142}" type="presParOf" srcId="{9B29001D-78CA-4794-B053-A47276F272B6}" destId="{CFDCC02B-F53D-4E72-966C-AD5753953EC0}" srcOrd="1" destOrd="0" presId="urn:microsoft.com/office/officeart/2005/8/layout/list1"/>
    <dgm:cxn modelId="{C7B3E13F-77F8-45D3-9934-F11F449AB0CF}" type="presParOf" srcId="{17CDAD64-9EBD-4B76-BFEB-F8E94E6DB0C6}" destId="{E56877BC-46B7-4078-970D-0C417C3FE04A}" srcOrd="9" destOrd="0" presId="urn:microsoft.com/office/officeart/2005/8/layout/list1"/>
    <dgm:cxn modelId="{7B2898A8-6A7B-483F-A010-0419CD21926B}" type="presParOf" srcId="{17CDAD64-9EBD-4B76-BFEB-F8E94E6DB0C6}" destId="{A458D0B4-0A90-4043-92E2-38F995A73476}" srcOrd="10" destOrd="0" presId="urn:microsoft.com/office/officeart/2005/8/layout/list1"/>
    <dgm:cxn modelId="{27E56B91-B38F-44C4-A1B6-CF307A5082FB}" type="presParOf" srcId="{17CDAD64-9EBD-4B76-BFEB-F8E94E6DB0C6}" destId="{09B74E2C-9FB0-41C5-AF7E-8C7A66C60419}" srcOrd="11" destOrd="0" presId="urn:microsoft.com/office/officeart/2005/8/layout/list1"/>
    <dgm:cxn modelId="{B1189FE1-8385-42E7-B8FD-BDFA179F9B2F}" type="presParOf" srcId="{17CDAD64-9EBD-4B76-BFEB-F8E94E6DB0C6}" destId="{0A0B7761-E5B6-400A-ABBB-F3D77559D163}" srcOrd="12" destOrd="0" presId="urn:microsoft.com/office/officeart/2005/8/layout/list1"/>
    <dgm:cxn modelId="{B6262607-1FE1-4D62-B221-52AF0618E528}" type="presParOf" srcId="{0A0B7761-E5B6-400A-ABBB-F3D77559D163}" destId="{4211202E-B505-476F-81E9-292515671F52}" srcOrd="0" destOrd="0" presId="urn:microsoft.com/office/officeart/2005/8/layout/list1"/>
    <dgm:cxn modelId="{50E2E7EE-9BA5-40A6-8BDB-90FF94C9B170}" type="presParOf" srcId="{0A0B7761-E5B6-400A-ABBB-F3D77559D163}" destId="{60FD658A-EFEB-4930-BC2A-F73518E2F074}" srcOrd="1" destOrd="0" presId="urn:microsoft.com/office/officeart/2005/8/layout/list1"/>
    <dgm:cxn modelId="{030FCE97-1B95-44CA-89A9-157D23859914}" type="presParOf" srcId="{17CDAD64-9EBD-4B76-BFEB-F8E94E6DB0C6}" destId="{D1ABA93C-96F2-4F48-986F-9C2E9BB243AA}" srcOrd="13" destOrd="0" presId="urn:microsoft.com/office/officeart/2005/8/layout/list1"/>
    <dgm:cxn modelId="{17DC86A4-73D5-4F2B-863C-5BEA512A3382}" type="presParOf" srcId="{17CDAD64-9EBD-4B76-BFEB-F8E94E6DB0C6}" destId="{8A50D289-155B-460E-BC4F-C04BF236EAB2}" srcOrd="14" destOrd="0" presId="urn:microsoft.com/office/officeart/2005/8/layout/list1"/>
    <dgm:cxn modelId="{C134F492-E09B-4904-A9C7-C3CC943F68C2}" type="presParOf" srcId="{17CDAD64-9EBD-4B76-BFEB-F8E94E6DB0C6}" destId="{0B6B69F8-7E78-456C-A6AA-F78D639A2698}" srcOrd="15" destOrd="0" presId="urn:microsoft.com/office/officeart/2005/8/layout/list1"/>
    <dgm:cxn modelId="{2F4F4AA4-DF80-435A-85F6-694BF55707F8}" type="presParOf" srcId="{17CDAD64-9EBD-4B76-BFEB-F8E94E6DB0C6}" destId="{5DB864DB-ED64-47E5-A9A3-DFBEE97746BC}" srcOrd="16" destOrd="0" presId="urn:microsoft.com/office/officeart/2005/8/layout/list1"/>
    <dgm:cxn modelId="{E44EB724-411A-4B33-9288-F9DD36FECEF7}" type="presParOf" srcId="{5DB864DB-ED64-47E5-A9A3-DFBEE97746BC}" destId="{BEAD7986-EE01-40A8-B56D-538988D98A99}" srcOrd="0" destOrd="0" presId="urn:microsoft.com/office/officeart/2005/8/layout/list1"/>
    <dgm:cxn modelId="{E4487460-60F4-49E3-B8DB-C731EBF88147}" type="presParOf" srcId="{5DB864DB-ED64-47E5-A9A3-DFBEE97746BC}" destId="{C7BAB730-0B6D-4824-9ABB-9D07177BA286}" srcOrd="1" destOrd="0" presId="urn:microsoft.com/office/officeart/2005/8/layout/list1"/>
    <dgm:cxn modelId="{B24AA175-4496-4D29-B6D5-EC456B624353}" type="presParOf" srcId="{17CDAD64-9EBD-4B76-BFEB-F8E94E6DB0C6}" destId="{DF48161A-87F5-4317-A2E1-C44831821A15}" srcOrd="17" destOrd="0" presId="urn:microsoft.com/office/officeart/2005/8/layout/list1"/>
    <dgm:cxn modelId="{5AD4B114-E64B-4E74-983E-5982B83E5AAC}" type="presParOf" srcId="{17CDAD64-9EBD-4B76-BFEB-F8E94E6DB0C6}" destId="{0D540CBF-011C-4693-AFE5-5AB7F9E1B117}" srcOrd="18" destOrd="0" presId="urn:microsoft.com/office/officeart/2005/8/layout/list1"/>
    <dgm:cxn modelId="{2BDC467A-1B64-4B84-A859-5F7166952C2B}" type="presParOf" srcId="{17CDAD64-9EBD-4B76-BFEB-F8E94E6DB0C6}" destId="{2E72A491-DE8D-42E3-8523-E6AD426BB123}" srcOrd="19" destOrd="0" presId="urn:microsoft.com/office/officeart/2005/8/layout/list1"/>
    <dgm:cxn modelId="{570DB19C-5A6F-4464-9301-0CBAE91408A0}" type="presParOf" srcId="{17CDAD64-9EBD-4B76-BFEB-F8E94E6DB0C6}" destId="{ED4F666A-8BC0-48D4-B0E7-35AB89103243}" srcOrd="20" destOrd="0" presId="urn:microsoft.com/office/officeart/2005/8/layout/list1"/>
    <dgm:cxn modelId="{B64B0AB5-A9D4-4888-8238-D8D7E206A022}" type="presParOf" srcId="{ED4F666A-8BC0-48D4-B0E7-35AB89103243}" destId="{AA583E52-BCDD-485C-B081-26D555B3050D}" srcOrd="0" destOrd="0" presId="urn:microsoft.com/office/officeart/2005/8/layout/list1"/>
    <dgm:cxn modelId="{C6B21C81-2B0A-48DE-92F6-90D3A7426037}" type="presParOf" srcId="{ED4F666A-8BC0-48D4-B0E7-35AB89103243}" destId="{865E453E-ABDF-4DED-9DBE-509D5D92F5E4}" srcOrd="1" destOrd="0" presId="urn:microsoft.com/office/officeart/2005/8/layout/list1"/>
    <dgm:cxn modelId="{06E7B2E7-B8D2-437B-AB39-531FE1435B6A}" type="presParOf" srcId="{17CDAD64-9EBD-4B76-BFEB-F8E94E6DB0C6}" destId="{4F249910-7E64-4A2E-AD15-78FF323B4F3D}" srcOrd="21" destOrd="0" presId="urn:microsoft.com/office/officeart/2005/8/layout/list1"/>
    <dgm:cxn modelId="{E608F568-9224-45A1-8B71-A4A5CBD0D8B9}" type="presParOf" srcId="{17CDAD64-9EBD-4B76-BFEB-F8E94E6DB0C6}" destId="{F2A6733E-5EBD-4DC6-BD8B-BD390274C8D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077C1D-1FF6-4F38-AABB-7C5FBC7348B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32F8029-CE5F-4D01-B5D0-CC7E3E84B2F1}">
      <dgm:prSet phldrT="[Texto]"/>
      <dgm:spPr>
        <a:solidFill>
          <a:srgbClr val="0070C0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s-CO" b="1" dirty="0">
              <a:latin typeface="Arial Narrow" pitchFamily="34" charset="0"/>
            </a:rPr>
            <a:t>INFORMALIDAD</a:t>
          </a:r>
        </a:p>
      </dgm:t>
    </dgm:pt>
    <dgm:pt modelId="{3D9650A6-9CE8-4A17-B054-D30C5D9B29FB}" type="parTrans" cxnId="{CA1BEA43-ACB4-4A44-9989-110E6B9D435E}">
      <dgm:prSet/>
      <dgm:spPr/>
      <dgm:t>
        <a:bodyPr/>
        <a:lstStyle/>
        <a:p>
          <a:endParaRPr lang="es-CO"/>
        </a:p>
      </dgm:t>
    </dgm:pt>
    <dgm:pt modelId="{354DF989-D3DD-4AAA-A1A3-A3BBDE2B636F}" type="sibTrans" cxnId="{CA1BEA43-ACB4-4A44-9989-110E6B9D435E}">
      <dgm:prSet/>
      <dgm:spPr/>
      <dgm:t>
        <a:bodyPr/>
        <a:lstStyle/>
        <a:p>
          <a:endParaRPr lang="es-CO"/>
        </a:p>
      </dgm:t>
    </dgm:pt>
    <dgm:pt modelId="{9BA17B25-7D3E-4192-8BD4-D314A2FF89E7}">
      <dgm:prSet phldrT="[Texto]"/>
      <dgm:spPr>
        <a:solidFill>
          <a:srgbClr val="7030A0"/>
        </a:solidFill>
        <a:ln w="76200">
          <a:solidFill>
            <a:srgbClr val="7030A0"/>
          </a:solidFill>
        </a:ln>
      </dgm:spPr>
      <dgm:t>
        <a:bodyPr/>
        <a:lstStyle/>
        <a:p>
          <a:r>
            <a:rPr lang="es-CO" b="1" dirty="0">
              <a:latin typeface="Arial Narrow" pitchFamily="34" charset="0"/>
            </a:rPr>
            <a:t>ILEGALIDAD</a:t>
          </a:r>
          <a:r>
            <a:rPr lang="es-CO" dirty="0"/>
            <a:t> </a:t>
          </a:r>
        </a:p>
      </dgm:t>
    </dgm:pt>
    <dgm:pt modelId="{72CDDB3E-E7EC-48A7-9032-190EFE74191A}" type="parTrans" cxnId="{50474A04-092B-408D-A7EB-EFF7A7B48590}">
      <dgm:prSet/>
      <dgm:spPr/>
      <dgm:t>
        <a:bodyPr/>
        <a:lstStyle/>
        <a:p>
          <a:endParaRPr lang="es-CO"/>
        </a:p>
      </dgm:t>
    </dgm:pt>
    <dgm:pt modelId="{1BD91F27-CF4B-4F1B-BFB4-EC2061E3D221}" type="sibTrans" cxnId="{50474A04-092B-408D-A7EB-EFF7A7B48590}">
      <dgm:prSet/>
      <dgm:spPr/>
      <dgm:t>
        <a:bodyPr/>
        <a:lstStyle/>
        <a:p>
          <a:endParaRPr lang="es-CO"/>
        </a:p>
      </dgm:t>
    </dgm:pt>
    <dgm:pt modelId="{39A80848-13CA-4F2A-BF33-2F81991D8AD0}">
      <dgm:prSet custT="1"/>
      <dgm:spPr>
        <a:ln w="76200">
          <a:solidFill>
            <a:srgbClr val="0070C0"/>
          </a:solidFill>
        </a:ln>
      </dgm:spPr>
      <dgm:t>
        <a:bodyPr/>
        <a:lstStyle/>
        <a:p>
          <a:pPr algn="just"/>
          <a:r>
            <a:rPr lang="es-CO" sz="2300" dirty="0">
              <a:latin typeface="Arial Narrow" pitchFamily="34" charset="0"/>
            </a:rPr>
            <a:t>Se limita a las actividades productivas de bienes y servicios lícitos que incumplen normas generales que rigen la actividad empresarial, como el pago de impuestos y los aportes a seguridad social.</a:t>
          </a:r>
        </a:p>
      </dgm:t>
    </dgm:pt>
    <dgm:pt modelId="{5E38DD3F-C73C-4611-824B-7A9A8DD568A6}" type="parTrans" cxnId="{9AC06BAC-BB07-4FDE-9B2B-9E4817C51859}">
      <dgm:prSet/>
      <dgm:spPr/>
      <dgm:t>
        <a:bodyPr/>
        <a:lstStyle/>
        <a:p>
          <a:endParaRPr lang="es-CO"/>
        </a:p>
      </dgm:t>
    </dgm:pt>
    <dgm:pt modelId="{4C6C1D3E-5E78-4CD2-AA7E-523E9408AC6A}" type="sibTrans" cxnId="{9AC06BAC-BB07-4FDE-9B2B-9E4817C51859}">
      <dgm:prSet/>
      <dgm:spPr/>
      <dgm:t>
        <a:bodyPr/>
        <a:lstStyle/>
        <a:p>
          <a:endParaRPr lang="es-CO"/>
        </a:p>
      </dgm:t>
    </dgm:pt>
    <dgm:pt modelId="{419FDCB3-7AD7-4559-85DA-17E00DE7C52E}">
      <dgm:prSet custT="1"/>
      <dgm:spPr>
        <a:ln w="76200">
          <a:solidFill>
            <a:srgbClr val="7030A0"/>
          </a:solidFill>
        </a:ln>
      </dgm:spPr>
      <dgm:t>
        <a:bodyPr/>
        <a:lstStyle/>
        <a:p>
          <a:pPr algn="just"/>
          <a:r>
            <a:rPr lang="es-CO" sz="2300" dirty="0">
              <a:latin typeface="Arial Narrow" pitchFamily="34" charset="0"/>
            </a:rPr>
            <a:t>La economía ilegal incluye los actos delictivos o explícitamente ilegales, como el contrabando, el narcotráfico o el lavado de dinero (ANIF 2017, Schneider 2016).</a:t>
          </a:r>
        </a:p>
      </dgm:t>
    </dgm:pt>
    <dgm:pt modelId="{F7426DB1-9D9C-4C70-864E-6975DAB44A71}" type="parTrans" cxnId="{BB737AEA-700C-42DF-ACAF-F9FF2A388AE1}">
      <dgm:prSet/>
      <dgm:spPr/>
      <dgm:t>
        <a:bodyPr/>
        <a:lstStyle/>
        <a:p>
          <a:endParaRPr lang="es-CO"/>
        </a:p>
      </dgm:t>
    </dgm:pt>
    <dgm:pt modelId="{20C9D9AE-41CD-41E9-9A5F-09D101518ED2}" type="sibTrans" cxnId="{BB737AEA-700C-42DF-ACAF-F9FF2A388AE1}">
      <dgm:prSet/>
      <dgm:spPr/>
      <dgm:t>
        <a:bodyPr/>
        <a:lstStyle/>
        <a:p>
          <a:endParaRPr lang="es-CO"/>
        </a:p>
      </dgm:t>
    </dgm:pt>
    <dgm:pt modelId="{DDD41497-6D35-442F-8E42-0D190B8EF887}">
      <dgm:prSet custT="1"/>
      <dgm:spPr>
        <a:ln w="76200">
          <a:solidFill>
            <a:srgbClr val="0070C0"/>
          </a:solidFill>
        </a:ln>
      </dgm:spPr>
      <dgm:t>
        <a:bodyPr/>
        <a:lstStyle/>
        <a:p>
          <a:pPr algn="just"/>
          <a:r>
            <a:rPr lang="es-CO" sz="2300" dirty="0">
              <a:latin typeface="Arial Narrow" pitchFamily="34" charset="0"/>
            </a:rPr>
            <a:t>En Colombia se estima que la economía informal tiene un tamaño del 30% del PIB</a:t>
          </a:r>
        </a:p>
      </dgm:t>
    </dgm:pt>
    <dgm:pt modelId="{8D45CFDB-5FFC-46B6-9DB0-FFE2B0C442CA}" type="parTrans" cxnId="{C64D6460-C917-4994-9E9C-AE4B04DA035B}">
      <dgm:prSet/>
      <dgm:spPr/>
      <dgm:t>
        <a:bodyPr/>
        <a:lstStyle/>
        <a:p>
          <a:endParaRPr lang="es-CO"/>
        </a:p>
      </dgm:t>
    </dgm:pt>
    <dgm:pt modelId="{BC28F35F-2088-4521-8F26-CB370FF261F8}" type="sibTrans" cxnId="{C64D6460-C917-4994-9E9C-AE4B04DA035B}">
      <dgm:prSet/>
      <dgm:spPr/>
      <dgm:t>
        <a:bodyPr/>
        <a:lstStyle/>
        <a:p>
          <a:endParaRPr lang="es-CO"/>
        </a:p>
      </dgm:t>
    </dgm:pt>
    <dgm:pt modelId="{51FB9529-86A9-4458-948B-CB7DBACA4C1F}">
      <dgm:prSet custT="1"/>
      <dgm:spPr>
        <a:ln w="76200">
          <a:solidFill>
            <a:srgbClr val="7030A0"/>
          </a:solidFill>
        </a:ln>
      </dgm:spPr>
      <dgm:t>
        <a:bodyPr/>
        <a:lstStyle/>
        <a:p>
          <a:pPr algn="just"/>
          <a:r>
            <a:rPr lang="es-CO" sz="2300" dirty="0">
              <a:latin typeface="Arial Narrow" pitchFamily="34" charset="0"/>
            </a:rPr>
            <a:t>En Colombia la economía ilegal tiene un tamaño del 1,9% (ANIF 2017)</a:t>
          </a:r>
        </a:p>
      </dgm:t>
    </dgm:pt>
    <dgm:pt modelId="{FABE9A1C-A220-421A-BB56-9E1308302ED7}" type="parTrans" cxnId="{E0DE054A-1181-401B-B8E1-9DBEF350AF4E}">
      <dgm:prSet/>
      <dgm:spPr/>
      <dgm:t>
        <a:bodyPr/>
        <a:lstStyle/>
        <a:p>
          <a:endParaRPr lang="es-CO"/>
        </a:p>
      </dgm:t>
    </dgm:pt>
    <dgm:pt modelId="{48379345-9068-46BB-8010-C6475A332F40}" type="sibTrans" cxnId="{E0DE054A-1181-401B-B8E1-9DBEF350AF4E}">
      <dgm:prSet/>
      <dgm:spPr/>
      <dgm:t>
        <a:bodyPr/>
        <a:lstStyle/>
        <a:p>
          <a:endParaRPr lang="es-CO"/>
        </a:p>
      </dgm:t>
    </dgm:pt>
    <dgm:pt modelId="{8396C8DB-1D89-4131-8A44-55C85DF788F5}" type="pres">
      <dgm:prSet presAssocID="{C2077C1D-1FF6-4F38-AABB-7C5FBC7348B4}" presName="diagram" presStyleCnt="0">
        <dgm:presLayoutVars>
          <dgm:dir/>
          <dgm:animLvl val="lvl"/>
          <dgm:resizeHandles val="exact"/>
        </dgm:presLayoutVars>
      </dgm:prSet>
      <dgm:spPr/>
    </dgm:pt>
    <dgm:pt modelId="{17E5D37B-ACF4-47EA-BB92-E1B838C713F2}" type="pres">
      <dgm:prSet presAssocID="{332F8029-CE5F-4D01-B5D0-CC7E3E84B2F1}" presName="compNode" presStyleCnt="0"/>
      <dgm:spPr/>
    </dgm:pt>
    <dgm:pt modelId="{DF7F5BA8-0F67-493B-A9A1-9AAE34ED7B57}" type="pres">
      <dgm:prSet presAssocID="{332F8029-CE5F-4D01-B5D0-CC7E3E84B2F1}" presName="childRect" presStyleLbl="bgAcc1" presStyleIdx="0" presStyleCnt="2">
        <dgm:presLayoutVars>
          <dgm:bulletEnabled val="1"/>
        </dgm:presLayoutVars>
      </dgm:prSet>
      <dgm:spPr/>
    </dgm:pt>
    <dgm:pt modelId="{B742C77A-FDD8-416F-8C43-B9DAC7F7710C}" type="pres">
      <dgm:prSet presAssocID="{332F8029-CE5F-4D01-B5D0-CC7E3E84B2F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14D82E3-7ACC-46EE-8413-CAA8C2E88277}" type="pres">
      <dgm:prSet presAssocID="{332F8029-CE5F-4D01-B5D0-CC7E3E84B2F1}" presName="parentRect" presStyleLbl="alignNode1" presStyleIdx="0" presStyleCnt="2"/>
      <dgm:spPr/>
    </dgm:pt>
    <dgm:pt modelId="{13C64738-4321-48C9-BE74-21248DACB215}" type="pres">
      <dgm:prSet presAssocID="{332F8029-CE5F-4D01-B5D0-CC7E3E84B2F1}" presName="adorn" presStyleLbl="fgAccFollowNode1" presStyleIdx="0" presStyleCnt="2" custLinFactNeighborX="593" custLinFactNeighborY="-20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8F5723-16B3-4545-BAC5-EEE6EC5BC59C}" type="pres">
      <dgm:prSet presAssocID="{354DF989-D3DD-4AAA-A1A3-A3BBDE2B636F}" presName="sibTrans" presStyleLbl="sibTrans2D1" presStyleIdx="0" presStyleCnt="0"/>
      <dgm:spPr/>
    </dgm:pt>
    <dgm:pt modelId="{1F94CEDF-4A3A-4A62-8E10-313296AD94CA}" type="pres">
      <dgm:prSet presAssocID="{9BA17B25-7D3E-4192-8BD4-D314A2FF89E7}" presName="compNode" presStyleCnt="0"/>
      <dgm:spPr/>
    </dgm:pt>
    <dgm:pt modelId="{A809BBAF-046E-496A-9616-6904AAAAB673}" type="pres">
      <dgm:prSet presAssocID="{9BA17B25-7D3E-4192-8BD4-D314A2FF89E7}" presName="childRect" presStyleLbl="bgAcc1" presStyleIdx="1" presStyleCnt="2">
        <dgm:presLayoutVars>
          <dgm:bulletEnabled val="1"/>
        </dgm:presLayoutVars>
      </dgm:prSet>
      <dgm:spPr/>
    </dgm:pt>
    <dgm:pt modelId="{30A0C933-B887-47D1-89F2-D0CA3D458CAC}" type="pres">
      <dgm:prSet presAssocID="{9BA17B25-7D3E-4192-8BD4-D314A2FF89E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7CB4214-87B7-4BB1-9E6D-1B26CAEA05A2}" type="pres">
      <dgm:prSet presAssocID="{9BA17B25-7D3E-4192-8BD4-D314A2FF89E7}" presName="parentRect" presStyleLbl="alignNode1" presStyleIdx="1" presStyleCnt="2"/>
      <dgm:spPr/>
    </dgm:pt>
    <dgm:pt modelId="{1C5EAB77-0820-473C-B327-A665FCB932C8}" type="pres">
      <dgm:prSet presAssocID="{9BA17B25-7D3E-4192-8BD4-D314A2FF89E7}" presName="adorn" presStyleLbl="fgAccFollowNode1" presStyleIdx="1" presStyleCnt="2" custLinFactNeighborX="-4739" custLinFactNeighborY="213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0474A04-092B-408D-A7EB-EFF7A7B48590}" srcId="{C2077C1D-1FF6-4F38-AABB-7C5FBC7348B4}" destId="{9BA17B25-7D3E-4192-8BD4-D314A2FF89E7}" srcOrd="1" destOrd="0" parTransId="{72CDDB3E-E7EC-48A7-9032-190EFE74191A}" sibTransId="{1BD91F27-CF4B-4F1B-BFB4-EC2061E3D221}"/>
    <dgm:cxn modelId="{D1C44C05-636C-4E80-BD9F-EF514D753E76}" type="presOf" srcId="{9BA17B25-7D3E-4192-8BD4-D314A2FF89E7}" destId="{27CB4214-87B7-4BB1-9E6D-1B26CAEA05A2}" srcOrd="1" destOrd="0" presId="urn:microsoft.com/office/officeart/2005/8/layout/bList2"/>
    <dgm:cxn modelId="{95ED1B32-E7AE-40D1-BC4B-D8BC197A7E2B}" type="presOf" srcId="{51FB9529-86A9-4458-948B-CB7DBACA4C1F}" destId="{A809BBAF-046E-496A-9616-6904AAAAB673}" srcOrd="0" destOrd="1" presId="urn:microsoft.com/office/officeart/2005/8/layout/bList2"/>
    <dgm:cxn modelId="{C64D6460-C917-4994-9E9C-AE4B04DA035B}" srcId="{332F8029-CE5F-4D01-B5D0-CC7E3E84B2F1}" destId="{DDD41497-6D35-442F-8E42-0D190B8EF887}" srcOrd="1" destOrd="0" parTransId="{8D45CFDB-5FFC-46B6-9DB0-FFE2B0C442CA}" sibTransId="{BC28F35F-2088-4521-8F26-CB370FF261F8}"/>
    <dgm:cxn modelId="{CA1BEA43-ACB4-4A44-9989-110E6B9D435E}" srcId="{C2077C1D-1FF6-4F38-AABB-7C5FBC7348B4}" destId="{332F8029-CE5F-4D01-B5D0-CC7E3E84B2F1}" srcOrd="0" destOrd="0" parTransId="{3D9650A6-9CE8-4A17-B054-D30C5D9B29FB}" sibTransId="{354DF989-D3DD-4AAA-A1A3-A3BBDE2B636F}"/>
    <dgm:cxn modelId="{E0DE054A-1181-401B-B8E1-9DBEF350AF4E}" srcId="{9BA17B25-7D3E-4192-8BD4-D314A2FF89E7}" destId="{51FB9529-86A9-4458-948B-CB7DBACA4C1F}" srcOrd="1" destOrd="0" parTransId="{FABE9A1C-A220-421A-BB56-9E1308302ED7}" sibTransId="{48379345-9068-46BB-8010-C6475A332F40}"/>
    <dgm:cxn modelId="{A5FD724D-C66B-40E3-BB7A-BF5C751E37DC}" type="presOf" srcId="{332F8029-CE5F-4D01-B5D0-CC7E3E84B2F1}" destId="{414D82E3-7ACC-46EE-8413-CAA8C2E88277}" srcOrd="1" destOrd="0" presId="urn:microsoft.com/office/officeart/2005/8/layout/bList2"/>
    <dgm:cxn modelId="{8355F782-4FFF-4FE5-A053-FBE4F44C3503}" type="presOf" srcId="{DDD41497-6D35-442F-8E42-0D190B8EF887}" destId="{DF7F5BA8-0F67-493B-A9A1-9AAE34ED7B57}" srcOrd="0" destOrd="1" presId="urn:microsoft.com/office/officeart/2005/8/layout/bList2"/>
    <dgm:cxn modelId="{1EA234A2-3671-405E-8138-741D4EFEDD6D}" type="presOf" srcId="{332F8029-CE5F-4D01-B5D0-CC7E3E84B2F1}" destId="{B742C77A-FDD8-416F-8C43-B9DAC7F7710C}" srcOrd="0" destOrd="0" presId="urn:microsoft.com/office/officeart/2005/8/layout/bList2"/>
    <dgm:cxn modelId="{A9AD9CA3-1CED-4CF1-B5C4-3B177A6C0B02}" type="presOf" srcId="{39A80848-13CA-4F2A-BF33-2F81991D8AD0}" destId="{DF7F5BA8-0F67-493B-A9A1-9AAE34ED7B57}" srcOrd="0" destOrd="0" presId="urn:microsoft.com/office/officeart/2005/8/layout/bList2"/>
    <dgm:cxn modelId="{9AC06BAC-BB07-4FDE-9B2B-9E4817C51859}" srcId="{332F8029-CE5F-4D01-B5D0-CC7E3E84B2F1}" destId="{39A80848-13CA-4F2A-BF33-2F81991D8AD0}" srcOrd="0" destOrd="0" parTransId="{5E38DD3F-C73C-4611-824B-7A9A8DD568A6}" sibTransId="{4C6C1D3E-5E78-4CD2-AA7E-523E9408AC6A}"/>
    <dgm:cxn modelId="{543466C1-94DA-4C1D-A4CD-9CA700A8FFB5}" type="presOf" srcId="{354DF989-D3DD-4AAA-A1A3-A3BBDE2B636F}" destId="{D68F5723-16B3-4545-BAC5-EEE6EC5BC59C}" srcOrd="0" destOrd="0" presId="urn:microsoft.com/office/officeart/2005/8/layout/bList2"/>
    <dgm:cxn modelId="{0102E9CE-707C-4E6C-93B6-CB99B15ABBB8}" type="presOf" srcId="{419FDCB3-7AD7-4559-85DA-17E00DE7C52E}" destId="{A809BBAF-046E-496A-9616-6904AAAAB673}" srcOrd="0" destOrd="0" presId="urn:microsoft.com/office/officeart/2005/8/layout/bList2"/>
    <dgm:cxn modelId="{80A2C7E9-2151-46FD-A125-6FC8604CB2C2}" type="presOf" srcId="{C2077C1D-1FF6-4F38-AABB-7C5FBC7348B4}" destId="{8396C8DB-1D89-4131-8A44-55C85DF788F5}" srcOrd="0" destOrd="0" presId="urn:microsoft.com/office/officeart/2005/8/layout/bList2"/>
    <dgm:cxn modelId="{BB737AEA-700C-42DF-ACAF-F9FF2A388AE1}" srcId="{9BA17B25-7D3E-4192-8BD4-D314A2FF89E7}" destId="{419FDCB3-7AD7-4559-85DA-17E00DE7C52E}" srcOrd="0" destOrd="0" parTransId="{F7426DB1-9D9C-4C70-864E-6975DAB44A71}" sibTransId="{20C9D9AE-41CD-41E9-9A5F-09D101518ED2}"/>
    <dgm:cxn modelId="{5F40A9F2-341F-45D9-9222-DACE573AA7B7}" type="presOf" srcId="{9BA17B25-7D3E-4192-8BD4-D314A2FF89E7}" destId="{30A0C933-B887-47D1-89F2-D0CA3D458CAC}" srcOrd="0" destOrd="0" presId="urn:microsoft.com/office/officeart/2005/8/layout/bList2"/>
    <dgm:cxn modelId="{C695C4CF-8EDF-4801-B669-C688D1F8D3C8}" type="presParOf" srcId="{8396C8DB-1D89-4131-8A44-55C85DF788F5}" destId="{17E5D37B-ACF4-47EA-BB92-E1B838C713F2}" srcOrd="0" destOrd="0" presId="urn:microsoft.com/office/officeart/2005/8/layout/bList2"/>
    <dgm:cxn modelId="{EEBF4D34-0A68-43E7-A3D9-72F5A3257BA7}" type="presParOf" srcId="{17E5D37B-ACF4-47EA-BB92-E1B838C713F2}" destId="{DF7F5BA8-0F67-493B-A9A1-9AAE34ED7B57}" srcOrd="0" destOrd="0" presId="urn:microsoft.com/office/officeart/2005/8/layout/bList2"/>
    <dgm:cxn modelId="{5AC55D60-CAEF-4E3F-ABBA-1FEB1EE38AA4}" type="presParOf" srcId="{17E5D37B-ACF4-47EA-BB92-E1B838C713F2}" destId="{B742C77A-FDD8-416F-8C43-B9DAC7F7710C}" srcOrd="1" destOrd="0" presId="urn:microsoft.com/office/officeart/2005/8/layout/bList2"/>
    <dgm:cxn modelId="{2AB3B138-6EE4-46C1-AAF1-D9E1C2949FB3}" type="presParOf" srcId="{17E5D37B-ACF4-47EA-BB92-E1B838C713F2}" destId="{414D82E3-7ACC-46EE-8413-CAA8C2E88277}" srcOrd="2" destOrd="0" presId="urn:microsoft.com/office/officeart/2005/8/layout/bList2"/>
    <dgm:cxn modelId="{68B12492-662C-4DA9-A9C6-373949D58785}" type="presParOf" srcId="{17E5D37B-ACF4-47EA-BB92-E1B838C713F2}" destId="{13C64738-4321-48C9-BE74-21248DACB215}" srcOrd="3" destOrd="0" presId="urn:microsoft.com/office/officeart/2005/8/layout/bList2"/>
    <dgm:cxn modelId="{FE4CC531-C4D4-4B39-BB71-978999F894B7}" type="presParOf" srcId="{8396C8DB-1D89-4131-8A44-55C85DF788F5}" destId="{D68F5723-16B3-4545-BAC5-EEE6EC5BC59C}" srcOrd="1" destOrd="0" presId="urn:microsoft.com/office/officeart/2005/8/layout/bList2"/>
    <dgm:cxn modelId="{E489CDE5-5434-4B5A-A084-82BC3681EB03}" type="presParOf" srcId="{8396C8DB-1D89-4131-8A44-55C85DF788F5}" destId="{1F94CEDF-4A3A-4A62-8E10-313296AD94CA}" srcOrd="2" destOrd="0" presId="urn:microsoft.com/office/officeart/2005/8/layout/bList2"/>
    <dgm:cxn modelId="{628DD6C5-D593-42B3-A312-FAEDEBB46A61}" type="presParOf" srcId="{1F94CEDF-4A3A-4A62-8E10-313296AD94CA}" destId="{A809BBAF-046E-496A-9616-6904AAAAB673}" srcOrd="0" destOrd="0" presId="urn:microsoft.com/office/officeart/2005/8/layout/bList2"/>
    <dgm:cxn modelId="{19002E56-AE75-4609-9A0B-3F9A0C2A0A94}" type="presParOf" srcId="{1F94CEDF-4A3A-4A62-8E10-313296AD94CA}" destId="{30A0C933-B887-47D1-89F2-D0CA3D458CAC}" srcOrd="1" destOrd="0" presId="urn:microsoft.com/office/officeart/2005/8/layout/bList2"/>
    <dgm:cxn modelId="{4740346C-0E11-4009-B64D-CE3313080595}" type="presParOf" srcId="{1F94CEDF-4A3A-4A62-8E10-313296AD94CA}" destId="{27CB4214-87B7-4BB1-9E6D-1B26CAEA05A2}" srcOrd="2" destOrd="0" presId="urn:microsoft.com/office/officeart/2005/8/layout/bList2"/>
    <dgm:cxn modelId="{46ACF4AF-2F25-44D0-98C3-5472E5CDA258}" type="presParOf" srcId="{1F94CEDF-4A3A-4A62-8E10-313296AD94CA}" destId="{1C5EAB77-0820-473C-B327-A665FCB932C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6B6C25-DBC7-46D7-9039-9B100ECA8A2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8260B44-CDEE-4C41-9517-DD416B11D05C}">
      <dgm:prSet phldrT="[Texto]"/>
      <dgm:spPr>
        <a:xfrm>
          <a:off x="1401408" y="3295320"/>
          <a:ext cx="1727841" cy="1339447"/>
        </a:xfrm>
        <a:noFill/>
        <a:ln>
          <a:noFill/>
        </a:ln>
        <a:effectLst/>
      </dgm:spPr>
      <dgm:t>
        <a:bodyPr/>
        <a:lstStyle/>
        <a:p>
          <a:r>
            <a:rPr lang="es-C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11%</a:t>
          </a:r>
        </a:p>
      </dgm:t>
    </dgm:pt>
    <dgm:pt modelId="{C6A42993-10B0-4491-8059-6E749D09EFE4}" type="parTrans" cxnId="{5C7173B7-5EEB-4316-8023-E703B3F29E0A}">
      <dgm:prSet/>
      <dgm:spPr/>
      <dgm:t>
        <a:bodyPr/>
        <a:lstStyle/>
        <a:p>
          <a:endParaRPr lang="es-CO"/>
        </a:p>
      </dgm:t>
    </dgm:pt>
    <dgm:pt modelId="{59FBBD90-0FBE-4F6A-A9DF-D5C9ECF1C014}" type="sibTrans" cxnId="{5C7173B7-5EEB-4316-8023-E703B3F29E0A}">
      <dgm:prSet/>
      <dgm:spPr/>
      <dgm:t>
        <a:bodyPr/>
        <a:lstStyle/>
        <a:p>
          <a:endParaRPr lang="es-CO"/>
        </a:p>
      </dgm:t>
    </dgm:pt>
    <dgm:pt modelId="{892789E6-4D53-4B5B-8F97-13A8632AF668}">
      <dgm:prSet phldrT="[Texto]"/>
      <dgm:spPr>
        <a:xfrm>
          <a:off x="3181159" y="2113454"/>
          <a:ext cx="1779750" cy="2521313"/>
        </a:xfrm>
        <a:noFill/>
        <a:ln>
          <a:noFill/>
        </a:ln>
        <a:effectLst/>
      </dgm:spPr>
      <dgm:t>
        <a:bodyPr/>
        <a:lstStyle/>
        <a:p>
          <a:r>
            <a:rPr lang="es-C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18%</a:t>
          </a:r>
        </a:p>
      </dgm:t>
    </dgm:pt>
    <dgm:pt modelId="{DD4A17C5-101D-4E80-8FFF-17A8262715B0}" type="parTrans" cxnId="{5C75A08E-F078-44A8-B829-093072459E87}">
      <dgm:prSet/>
      <dgm:spPr/>
      <dgm:t>
        <a:bodyPr/>
        <a:lstStyle/>
        <a:p>
          <a:endParaRPr lang="es-CO"/>
        </a:p>
      </dgm:t>
    </dgm:pt>
    <dgm:pt modelId="{E0DC66DC-EB3D-483E-B7ED-012F5F425035}" type="sibTrans" cxnId="{5C75A08E-F078-44A8-B829-093072459E87}">
      <dgm:prSet/>
      <dgm:spPr/>
      <dgm:t>
        <a:bodyPr/>
        <a:lstStyle/>
        <a:p>
          <a:endParaRPr lang="es-CO"/>
        </a:p>
      </dgm:t>
    </dgm:pt>
    <dgm:pt modelId="{C73FB82E-7498-406D-A205-62DB3E789B57}">
      <dgm:prSet phldrT="[Texto]"/>
      <dgm:spPr>
        <a:xfrm>
          <a:off x="5470577" y="1413604"/>
          <a:ext cx="1779750" cy="3221163"/>
        </a:xfrm>
        <a:noFill/>
        <a:ln>
          <a:noFill/>
        </a:ln>
        <a:effectLst/>
      </dgm:spPr>
      <dgm:t>
        <a:bodyPr/>
        <a:lstStyle/>
        <a:p>
          <a:r>
            <a:rPr lang="es-C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71%</a:t>
          </a:r>
        </a:p>
      </dgm:t>
    </dgm:pt>
    <dgm:pt modelId="{62062998-66C3-4E15-8370-A467F9C5DBF0}" type="parTrans" cxnId="{E6830CF2-428E-423B-8C9C-C3787C42A0D0}">
      <dgm:prSet/>
      <dgm:spPr/>
      <dgm:t>
        <a:bodyPr/>
        <a:lstStyle/>
        <a:p>
          <a:endParaRPr lang="es-CO"/>
        </a:p>
      </dgm:t>
    </dgm:pt>
    <dgm:pt modelId="{AB473371-2F46-41FE-8A53-8E11D6F75ECE}" type="sibTrans" cxnId="{E6830CF2-428E-423B-8C9C-C3787C42A0D0}">
      <dgm:prSet/>
      <dgm:spPr/>
      <dgm:t>
        <a:bodyPr/>
        <a:lstStyle/>
        <a:p>
          <a:endParaRPr lang="es-CO"/>
        </a:p>
      </dgm:t>
    </dgm:pt>
    <dgm:pt modelId="{8C0814E3-BD35-41E0-B0CE-032024983037}" type="pres">
      <dgm:prSet presAssocID="{FF6B6C25-DBC7-46D7-9039-9B100ECA8A29}" presName="arrowDiagram" presStyleCnt="0">
        <dgm:presLayoutVars>
          <dgm:chMax val="5"/>
          <dgm:dir/>
          <dgm:resizeHandles val="exact"/>
        </dgm:presLayoutVars>
      </dgm:prSet>
      <dgm:spPr/>
    </dgm:pt>
    <dgm:pt modelId="{2103C173-B32A-4792-A81F-7ED95741BEE6}" type="pres">
      <dgm:prSet presAssocID="{FF6B6C25-DBC7-46D7-9039-9B100ECA8A29}" presName="arrow" presStyleLbl="bgShp" presStyleIdx="0" presStyleCnt="1" custLinFactNeighborY="224"/>
      <dgm:spPr>
        <a:xfrm>
          <a:off x="363220" y="0"/>
          <a:ext cx="7415628" cy="4634768"/>
        </a:xfrm>
        <a:prstGeom prst="swooshArrow">
          <a:avLst>
            <a:gd name="adj1" fmla="val 25000"/>
            <a:gd name="adj2" fmla="val 25000"/>
          </a:avLst>
        </a:prstGeom>
        <a:solidFill>
          <a:srgbClr val="33CCCC"/>
        </a:solidFill>
        <a:ln>
          <a:solidFill>
            <a:srgbClr val="33CCCC"/>
          </a:solidFill>
        </a:ln>
        <a:effectLst/>
      </dgm:spPr>
    </dgm:pt>
    <dgm:pt modelId="{AACEA1BC-844B-4E41-A557-35D333AB76D9}" type="pres">
      <dgm:prSet presAssocID="{FF6B6C25-DBC7-46D7-9039-9B100ECA8A29}" presName="arrowDiagram3" presStyleCnt="0"/>
      <dgm:spPr/>
    </dgm:pt>
    <dgm:pt modelId="{309C4CAE-2F9C-4654-BA33-98FF796C68A1}" type="pres">
      <dgm:prSet presAssocID="{08260B44-CDEE-4C41-9517-DD416B11D05C}" presName="bullet3a" presStyleLbl="node1" presStyleIdx="0" presStyleCnt="3"/>
      <dgm:spPr>
        <a:xfrm>
          <a:off x="1305005" y="3198916"/>
          <a:ext cx="192806" cy="192806"/>
        </a:xfrm>
        <a:prstGeom prst="ellipse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42B67CA-FC41-45CE-828F-FD1FAAA31080}" type="pres">
      <dgm:prSet presAssocID="{08260B44-CDEE-4C41-9517-DD416B11D05C}" presName="textBox3a" presStyleLbl="revTx" presStyleIdx="0" presStyleCnt="3" custLinFactNeighborX="19765" custLinFactNeighborY="-2781">
        <dgm:presLayoutVars>
          <dgm:bulletEnabled val="1"/>
        </dgm:presLayoutVars>
      </dgm:prSet>
      <dgm:spPr>
        <a:prstGeom prst="rect">
          <a:avLst/>
        </a:prstGeom>
      </dgm:spPr>
    </dgm:pt>
    <dgm:pt modelId="{7D94092B-36F9-4E86-A557-C0B5134040BC}" type="pres">
      <dgm:prSet presAssocID="{892789E6-4D53-4B5B-8F97-13A8632AF668}" presName="bullet3b" presStyleLbl="node1" presStyleIdx="1" presStyleCnt="3"/>
      <dgm:spPr>
        <a:xfrm>
          <a:off x="3006892" y="1939186"/>
          <a:ext cx="348534" cy="348534"/>
        </a:xfrm>
        <a:prstGeom prst="ellipse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4FCDE90-16F8-4F63-8BB9-91224A10822E}" type="pres">
      <dgm:prSet presAssocID="{892789E6-4D53-4B5B-8F97-13A8632AF668}" presName="textBox3b" presStyleLbl="revTx" presStyleIdx="1" presStyleCnt="3" custLinFactNeighborX="14244" custLinFactNeighborY="4453">
        <dgm:presLayoutVars>
          <dgm:bulletEnabled val="1"/>
        </dgm:presLayoutVars>
      </dgm:prSet>
      <dgm:spPr>
        <a:prstGeom prst="rect">
          <a:avLst/>
        </a:prstGeom>
      </dgm:spPr>
    </dgm:pt>
    <dgm:pt modelId="{00E16DDA-F75C-4150-9E88-CB099D85CD34}" type="pres">
      <dgm:prSet presAssocID="{C73FB82E-7498-406D-A205-62DB3E789B57}" presName="bullet3c" presStyleLbl="node1" presStyleIdx="2" presStyleCnt="3"/>
      <dgm:spPr>
        <a:xfrm>
          <a:off x="5053605" y="1172596"/>
          <a:ext cx="482015" cy="482015"/>
        </a:xfrm>
        <a:prstGeom prst="ellipse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0001A25-3144-4EBC-8A6E-8390BA688EC4}" type="pres">
      <dgm:prSet presAssocID="{C73FB82E-7498-406D-A205-62DB3E789B57}" presName="textBox3c" presStyleLbl="revTx" presStyleIdx="2" presStyleCnt="3" custLinFactNeighborX="9887" custLinFactNeighborY="443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102C9016-3029-4F5C-B1FE-9B97BE991FF5}" type="presOf" srcId="{C73FB82E-7498-406D-A205-62DB3E789B57}" destId="{00001A25-3144-4EBC-8A6E-8390BA688EC4}" srcOrd="0" destOrd="0" presId="urn:microsoft.com/office/officeart/2005/8/layout/arrow2"/>
    <dgm:cxn modelId="{EBBC5472-E117-4354-92A9-5648C329721C}" type="presOf" srcId="{FF6B6C25-DBC7-46D7-9039-9B100ECA8A29}" destId="{8C0814E3-BD35-41E0-B0CE-032024983037}" srcOrd="0" destOrd="0" presId="urn:microsoft.com/office/officeart/2005/8/layout/arrow2"/>
    <dgm:cxn modelId="{F0922878-81D3-41A3-B530-77470C3BBE5E}" type="presOf" srcId="{08260B44-CDEE-4C41-9517-DD416B11D05C}" destId="{C42B67CA-FC41-45CE-828F-FD1FAAA31080}" srcOrd="0" destOrd="0" presId="urn:microsoft.com/office/officeart/2005/8/layout/arrow2"/>
    <dgm:cxn modelId="{BA170E7E-D066-4421-8CEC-E2F2812F2E6C}" type="presOf" srcId="{892789E6-4D53-4B5B-8F97-13A8632AF668}" destId="{D4FCDE90-16F8-4F63-8BB9-91224A10822E}" srcOrd="0" destOrd="0" presId="urn:microsoft.com/office/officeart/2005/8/layout/arrow2"/>
    <dgm:cxn modelId="{5C75A08E-F078-44A8-B829-093072459E87}" srcId="{FF6B6C25-DBC7-46D7-9039-9B100ECA8A29}" destId="{892789E6-4D53-4B5B-8F97-13A8632AF668}" srcOrd="1" destOrd="0" parTransId="{DD4A17C5-101D-4E80-8FFF-17A8262715B0}" sibTransId="{E0DC66DC-EB3D-483E-B7ED-012F5F425035}"/>
    <dgm:cxn modelId="{5C7173B7-5EEB-4316-8023-E703B3F29E0A}" srcId="{FF6B6C25-DBC7-46D7-9039-9B100ECA8A29}" destId="{08260B44-CDEE-4C41-9517-DD416B11D05C}" srcOrd="0" destOrd="0" parTransId="{C6A42993-10B0-4491-8059-6E749D09EFE4}" sibTransId="{59FBBD90-0FBE-4F6A-A9DF-D5C9ECF1C014}"/>
    <dgm:cxn modelId="{E6830CF2-428E-423B-8C9C-C3787C42A0D0}" srcId="{FF6B6C25-DBC7-46D7-9039-9B100ECA8A29}" destId="{C73FB82E-7498-406D-A205-62DB3E789B57}" srcOrd="2" destOrd="0" parTransId="{62062998-66C3-4E15-8370-A467F9C5DBF0}" sibTransId="{AB473371-2F46-41FE-8A53-8E11D6F75ECE}"/>
    <dgm:cxn modelId="{885CA8C5-9B81-4022-8DC1-0FBE670D80E7}" type="presParOf" srcId="{8C0814E3-BD35-41E0-B0CE-032024983037}" destId="{2103C173-B32A-4792-A81F-7ED95741BEE6}" srcOrd="0" destOrd="0" presId="urn:microsoft.com/office/officeart/2005/8/layout/arrow2"/>
    <dgm:cxn modelId="{4B7D1D3F-7CCA-4B38-8D9F-51ACD76C113C}" type="presParOf" srcId="{8C0814E3-BD35-41E0-B0CE-032024983037}" destId="{AACEA1BC-844B-4E41-A557-35D333AB76D9}" srcOrd="1" destOrd="0" presId="urn:microsoft.com/office/officeart/2005/8/layout/arrow2"/>
    <dgm:cxn modelId="{ED9198F3-3FAA-4013-9388-8D864806C54C}" type="presParOf" srcId="{AACEA1BC-844B-4E41-A557-35D333AB76D9}" destId="{309C4CAE-2F9C-4654-BA33-98FF796C68A1}" srcOrd="0" destOrd="0" presId="urn:microsoft.com/office/officeart/2005/8/layout/arrow2"/>
    <dgm:cxn modelId="{D2A3CBCD-0ECC-42B6-854B-BB27938BF92C}" type="presParOf" srcId="{AACEA1BC-844B-4E41-A557-35D333AB76D9}" destId="{C42B67CA-FC41-45CE-828F-FD1FAAA31080}" srcOrd="1" destOrd="0" presId="urn:microsoft.com/office/officeart/2005/8/layout/arrow2"/>
    <dgm:cxn modelId="{E7F09543-8F65-482A-B5FB-097457C50CA0}" type="presParOf" srcId="{AACEA1BC-844B-4E41-A557-35D333AB76D9}" destId="{7D94092B-36F9-4E86-A557-C0B5134040BC}" srcOrd="2" destOrd="0" presId="urn:microsoft.com/office/officeart/2005/8/layout/arrow2"/>
    <dgm:cxn modelId="{90AD7B85-65F8-4FC0-9DA1-19F76C999378}" type="presParOf" srcId="{AACEA1BC-844B-4E41-A557-35D333AB76D9}" destId="{D4FCDE90-16F8-4F63-8BB9-91224A10822E}" srcOrd="3" destOrd="0" presId="urn:microsoft.com/office/officeart/2005/8/layout/arrow2"/>
    <dgm:cxn modelId="{E1980C05-A8E1-48CA-AEA3-6C8A18656AD0}" type="presParOf" srcId="{AACEA1BC-844B-4E41-A557-35D333AB76D9}" destId="{00E16DDA-F75C-4150-9E88-CB099D85CD34}" srcOrd="4" destOrd="0" presId="urn:microsoft.com/office/officeart/2005/8/layout/arrow2"/>
    <dgm:cxn modelId="{4F3DDB70-A3AC-4109-A726-2AE1010725F6}" type="presParOf" srcId="{AACEA1BC-844B-4E41-A557-35D333AB76D9}" destId="{00001A25-3144-4EBC-8A6E-8390BA688EC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017A4-C1B3-4AC0-9119-B340AC528257}">
      <dsp:nvSpPr>
        <dsp:cNvPr id="0" name=""/>
        <dsp:cNvSpPr/>
      </dsp:nvSpPr>
      <dsp:spPr>
        <a:xfrm>
          <a:off x="0" y="0"/>
          <a:ext cx="7436928" cy="828103"/>
        </a:xfrm>
        <a:prstGeom prst="roundRect">
          <a:avLst>
            <a:gd name="adj" fmla="val 10000"/>
          </a:avLst>
        </a:prstGeom>
        <a:solidFill>
          <a:srgbClr val="33CCCC"/>
        </a:solidFill>
        <a:ln w="762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latin typeface="Arial Narrow" pitchFamily="34" charset="0"/>
            </a:rPr>
            <a:t>Antecedentes </a:t>
          </a:r>
        </a:p>
      </dsp:txBody>
      <dsp:txXfrm>
        <a:off x="24254" y="24254"/>
        <a:ext cx="6446453" cy="779595"/>
      </dsp:txXfrm>
    </dsp:sp>
    <dsp:sp modelId="{7661AD9F-9914-4534-BFA3-00D2F3703E48}">
      <dsp:nvSpPr>
        <dsp:cNvPr id="0" name=""/>
        <dsp:cNvSpPr/>
      </dsp:nvSpPr>
      <dsp:spPr>
        <a:xfrm>
          <a:off x="555355" y="943117"/>
          <a:ext cx="7436928" cy="828103"/>
        </a:xfrm>
        <a:prstGeom prst="roundRect">
          <a:avLst>
            <a:gd name="adj" fmla="val 10000"/>
          </a:avLst>
        </a:prstGeom>
        <a:solidFill>
          <a:srgbClr val="33CCCC"/>
        </a:solidFill>
        <a:ln w="762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latin typeface="Arial Narrow" pitchFamily="34" charset="0"/>
            </a:rPr>
            <a:t>¿Qué es la formalización empresarial?</a:t>
          </a:r>
        </a:p>
      </dsp:txBody>
      <dsp:txXfrm>
        <a:off x="579609" y="967371"/>
        <a:ext cx="6294798" cy="779595"/>
      </dsp:txXfrm>
    </dsp:sp>
    <dsp:sp modelId="{62CBC42A-DF14-4C88-A502-B2CE5366796D}">
      <dsp:nvSpPr>
        <dsp:cNvPr id="0" name=""/>
        <dsp:cNvSpPr/>
      </dsp:nvSpPr>
      <dsp:spPr>
        <a:xfrm>
          <a:off x="1110710" y="1886235"/>
          <a:ext cx="7436928" cy="828103"/>
        </a:xfrm>
        <a:prstGeom prst="roundRect">
          <a:avLst>
            <a:gd name="adj" fmla="val 10000"/>
          </a:avLst>
        </a:prstGeom>
        <a:solidFill>
          <a:srgbClr val="33CCCC"/>
        </a:solidFill>
        <a:ln w="762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latin typeface="Arial Narrow" pitchFamily="34" charset="0"/>
            </a:rPr>
            <a:t>Ventajas de la formalización empresarial </a:t>
          </a:r>
        </a:p>
      </dsp:txBody>
      <dsp:txXfrm>
        <a:off x="1134964" y="1910489"/>
        <a:ext cx="6294798" cy="779595"/>
      </dsp:txXfrm>
    </dsp:sp>
    <dsp:sp modelId="{BEB400BF-1020-4521-B35E-1238912A6AA6}">
      <dsp:nvSpPr>
        <dsp:cNvPr id="0" name=""/>
        <dsp:cNvSpPr/>
      </dsp:nvSpPr>
      <dsp:spPr>
        <a:xfrm>
          <a:off x="1666065" y="2829353"/>
          <a:ext cx="7436928" cy="828103"/>
        </a:xfrm>
        <a:prstGeom prst="roundRect">
          <a:avLst>
            <a:gd name="adj" fmla="val 10000"/>
          </a:avLst>
        </a:prstGeom>
        <a:solidFill>
          <a:srgbClr val="33CCCC"/>
        </a:solidFill>
        <a:ln w="762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latin typeface="Arial Narrow" pitchFamily="34" charset="0"/>
            </a:rPr>
            <a:t>Consecuencias de la informalidad empresarial </a:t>
          </a:r>
        </a:p>
      </dsp:txBody>
      <dsp:txXfrm>
        <a:off x="1690319" y="2853607"/>
        <a:ext cx="6294798" cy="779595"/>
      </dsp:txXfrm>
    </dsp:sp>
    <dsp:sp modelId="{15F77267-56E2-482C-915B-DDA6446084AB}">
      <dsp:nvSpPr>
        <dsp:cNvPr id="0" name=""/>
        <dsp:cNvSpPr/>
      </dsp:nvSpPr>
      <dsp:spPr>
        <a:xfrm>
          <a:off x="2221420" y="3772470"/>
          <a:ext cx="7436928" cy="828103"/>
        </a:xfrm>
        <a:prstGeom prst="roundRect">
          <a:avLst>
            <a:gd name="adj" fmla="val 10000"/>
          </a:avLst>
        </a:prstGeom>
        <a:solidFill>
          <a:srgbClr val="33CCCC"/>
        </a:solidFill>
        <a:ln w="762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latin typeface="Arial Narrow" pitchFamily="34" charset="0"/>
            </a:rPr>
            <a:t>Objetivo del estudio y sus datos  </a:t>
          </a:r>
        </a:p>
      </dsp:txBody>
      <dsp:txXfrm>
        <a:off x="2245674" y="3796724"/>
        <a:ext cx="6294798" cy="779595"/>
      </dsp:txXfrm>
    </dsp:sp>
    <dsp:sp modelId="{15108222-E44E-441D-BD66-8EB8D326FDA7}">
      <dsp:nvSpPr>
        <dsp:cNvPr id="0" name=""/>
        <dsp:cNvSpPr/>
      </dsp:nvSpPr>
      <dsp:spPr>
        <a:xfrm>
          <a:off x="6898661" y="604975"/>
          <a:ext cx="538267" cy="53826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762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b="1" kern="1200">
            <a:latin typeface="Arial Narrow" pitchFamily="34" charset="0"/>
          </a:endParaRPr>
        </a:p>
      </dsp:txBody>
      <dsp:txXfrm>
        <a:off x="7019771" y="604975"/>
        <a:ext cx="296047" cy="405046"/>
      </dsp:txXfrm>
    </dsp:sp>
    <dsp:sp modelId="{86ABC2E0-956D-48A0-AAC4-1D7D119AE52D}">
      <dsp:nvSpPr>
        <dsp:cNvPr id="0" name=""/>
        <dsp:cNvSpPr/>
      </dsp:nvSpPr>
      <dsp:spPr>
        <a:xfrm>
          <a:off x="7454016" y="1548093"/>
          <a:ext cx="538267" cy="53826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762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b="1" kern="1200">
            <a:latin typeface="Arial Narrow" pitchFamily="34" charset="0"/>
          </a:endParaRPr>
        </a:p>
      </dsp:txBody>
      <dsp:txXfrm>
        <a:off x="7575126" y="1548093"/>
        <a:ext cx="296047" cy="405046"/>
      </dsp:txXfrm>
    </dsp:sp>
    <dsp:sp modelId="{4F0A41BB-361E-469F-8648-41ABDC6B50B6}">
      <dsp:nvSpPr>
        <dsp:cNvPr id="0" name=""/>
        <dsp:cNvSpPr/>
      </dsp:nvSpPr>
      <dsp:spPr>
        <a:xfrm>
          <a:off x="8009371" y="2477409"/>
          <a:ext cx="538267" cy="53826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762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b="1" kern="1200">
            <a:latin typeface="Arial Narrow" pitchFamily="34" charset="0"/>
          </a:endParaRPr>
        </a:p>
      </dsp:txBody>
      <dsp:txXfrm>
        <a:off x="8130481" y="2477409"/>
        <a:ext cx="296047" cy="405046"/>
      </dsp:txXfrm>
    </dsp:sp>
    <dsp:sp modelId="{5A901E26-6810-4D75-B487-52E419D7AE25}">
      <dsp:nvSpPr>
        <dsp:cNvPr id="0" name=""/>
        <dsp:cNvSpPr/>
      </dsp:nvSpPr>
      <dsp:spPr>
        <a:xfrm>
          <a:off x="8564726" y="3429727"/>
          <a:ext cx="538267" cy="53826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762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b="1" kern="1200">
            <a:latin typeface="Arial Narrow" pitchFamily="34" charset="0"/>
          </a:endParaRPr>
        </a:p>
      </dsp:txBody>
      <dsp:txXfrm>
        <a:off x="8685836" y="3429727"/>
        <a:ext cx="296047" cy="4050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D7F9E-0B4A-4FD4-AD3C-1F4F5EB7996A}">
      <dsp:nvSpPr>
        <dsp:cNvPr id="0" name=""/>
        <dsp:cNvSpPr/>
      </dsp:nvSpPr>
      <dsp:spPr>
        <a:xfrm>
          <a:off x="0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1</a:t>
          </a:r>
        </a:p>
      </dsp:txBody>
      <dsp:txXfrm>
        <a:off x="22418" y="22418"/>
        <a:ext cx="720576" cy="1470710"/>
      </dsp:txXfrm>
    </dsp:sp>
    <dsp:sp modelId="{B27E07D3-B5BC-4D00-A1C3-553A9D60D29F}">
      <dsp:nvSpPr>
        <dsp:cNvPr id="0" name=""/>
        <dsp:cNvSpPr/>
      </dsp:nvSpPr>
      <dsp:spPr>
        <a:xfrm>
          <a:off x="79725" y="1517026"/>
          <a:ext cx="612330" cy="1523193"/>
        </a:xfrm>
        <a:prstGeom prst="roundRect">
          <a:avLst>
            <a:gd name="adj" fmla="val 10000"/>
          </a:avLst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Colón</a:t>
          </a:r>
        </a:p>
      </dsp:txBody>
      <dsp:txXfrm>
        <a:off x="97660" y="1534961"/>
        <a:ext cx="576460" cy="1487323"/>
      </dsp:txXfrm>
    </dsp:sp>
    <dsp:sp modelId="{23664057-89EB-4CDC-A8A0-83A55AB56C88}">
      <dsp:nvSpPr>
        <dsp:cNvPr id="0" name=""/>
        <dsp:cNvSpPr/>
      </dsp:nvSpPr>
      <dsp:spPr>
        <a:xfrm>
          <a:off x="79725" y="3274556"/>
          <a:ext cx="612330" cy="1523193"/>
        </a:xfrm>
        <a:prstGeom prst="roundRect">
          <a:avLst>
            <a:gd name="adj" fmla="val 10000"/>
          </a:avLst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68%</a:t>
          </a:r>
        </a:p>
      </dsp:txBody>
      <dsp:txXfrm>
        <a:off x="97660" y="3292491"/>
        <a:ext cx="576460" cy="1487323"/>
      </dsp:txXfrm>
    </dsp:sp>
    <dsp:sp modelId="{09C9CA9D-37E0-4B21-AF86-5CA1625F40EF}">
      <dsp:nvSpPr>
        <dsp:cNvPr id="0" name=""/>
        <dsp:cNvSpPr/>
      </dsp:nvSpPr>
      <dsp:spPr>
        <a:xfrm>
          <a:off x="826002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2</a:t>
          </a:r>
        </a:p>
      </dsp:txBody>
      <dsp:txXfrm>
        <a:off x="848420" y="22418"/>
        <a:ext cx="720576" cy="1470710"/>
      </dsp:txXfrm>
    </dsp:sp>
    <dsp:sp modelId="{DA9B6638-6DA9-49F6-9727-C7EA2DEF12BA}">
      <dsp:nvSpPr>
        <dsp:cNvPr id="0" name=""/>
        <dsp:cNvSpPr/>
      </dsp:nvSpPr>
      <dsp:spPr>
        <a:xfrm>
          <a:off x="902543" y="1517026"/>
          <a:ext cx="612330" cy="1523193"/>
        </a:xfrm>
        <a:prstGeom prst="roundRect">
          <a:avLst>
            <a:gd name="adj" fmla="val 10000"/>
          </a:avLst>
        </a:prstGeom>
        <a:solidFill>
          <a:srgbClr val="C31F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San Francisco</a:t>
          </a:r>
        </a:p>
      </dsp:txBody>
      <dsp:txXfrm>
        <a:off x="920478" y="1534961"/>
        <a:ext cx="576460" cy="1487323"/>
      </dsp:txXfrm>
    </dsp:sp>
    <dsp:sp modelId="{2BDA95D7-3F44-47AE-9E6C-079D812687F8}">
      <dsp:nvSpPr>
        <dsp:cNvPr id="0" name=""/>
        <dsp:cNvSpPr/>
      </dsp:nvSpPr>
      <dsp:spPr>
        <a:xfrm>
          <a:off x="902543" y="3274556"/>
          <a:ext cx="612330" cy="1523193"/>
        </a:xfrm>
        <a:prstGeom prst="roundRect">
          <a:avLst>
            <a:gd name="adj" fmla="val 10000"/>
          </a:avLst>
        </a:prstGeom>
        <a:solidFill>
          <a:srgbClr val="C31F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63%</a:t>
          </a:r>
        </a:p>
      </dsp:txBody>
      <dsp:txXfrm>
        <a:off x="920478" y="3292491"/>
        <a:ext cx="576460" cy="1487323"/>
      </dsp:txXfrm>
    </dsp:sp>
    <dsp:sp modelId="{35D96CAC-6F9E-448D-9F16-BE697BAC2930}">
      <dsp:nvSpPr>
        <dsp:cNvPr id="0" name=""/>
        <dsp:cNvSpPr/>
      </dsp:nvSpPr>
      <dsp:spPr>
        <a:xfrm>
          <a:off x="1648820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3</a:t>
          </a:r>
        </a:p>
      </dsp:txBody>
      <dsp:txXfrm>
        <a:off x="1671238" y="22418"/>
        <a:ext cx="720576" cy="1470710"/>
      </dsp:txXfrm>
    </dsp:sp>
    <dsp:sp modelId="{B7A6365E-4751-4E55-B2B9-8F4CA668F36E}">
      <dsp:nvSpPr>
        <dsp:cNvPr id="0" name=""/>
        <dsp:cNvSpPr/>
      </dsp:nvSpPr>
      <dsp:spPr>
        <a:xfrm>
          <a:off x="1725362" y="1517026"/>
          <a:ext cx="612330" cy="1523193"/>
        </a:xfrm>
        <a:prstGeom prst="roundRect">
          <a:avLst>
            <a:gd name="adj" fmla="val 10000"/>
          </a:avLst>
        </a:prstGeom>
        <a:solidFill>
          <a:srgbClr val="D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Santiago</a:t>
          </a:r>
        </a:p>
      </dsp:txBody>
      <dsp:txXfrm>
        <a:off x="1743297" y="1534961"/>
        <a:ext cx="576460" cy="1487323"/>
      </dsp:txXfrm>
    </dsp:sp>
    <dsp:sp modelId="{F01A1D35-41F7-4EA2-8EFE-770091A4C22F}">
      <dsp:nvSpPr>
        <dsp:cNvPr id="0" name=""/>
        <dsp:cNvSpPr/>
      </dsp:nvSpPr>
      <dsp:spPr>
        <a:xfrm>
          <a:off x="1725362" y="3274556"/>
          <a:ext cx="612330" cy="1523193"/>
        </a:xfrm>
        <a:prstGeom prst="roundRect">
          <a:avLst>
            <a:gd name="adj" fmla="val 10000"/>
          </a:avLst>
        </a:prstGeom>
        <a:solidFill>
          <a:srgbClr val="D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61%</a:t>
          </a:r>
        </a:p>
      </dsp:txBody>
      <dsp:txXfrm>
        <a:off x="1743297" y="3292491"/>
        <a:ext cx="576460" cy="1487323"/>
      </dsp:txXfrm>
    </dsp:sp>
    <dsp:sp modelId="{60530EA4-DD65-4CB6-B011-3D7082BF66BF}">
      <dsp:nvSpPr>
        <dsp:cNvPr id="0" name=""/>
        <dsp:cNvSpPr/>
      </dsp:nvSpPr>
      <dsp:spPr>
        <a:xfrm>
          <a:off x="2471639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4</a:t>
          </a:r>
        </a:p>
      </dsp:txBody>
      <dsp:txXfrm>
        <a:off x="2494057" y="22418"/>
        <a:ext cx="720576" cy="1470710"/>
      </dsp:txXfrm>
    </dsp:sp>
    <dsp:sp modelId="{073B95B6-5690-473B-868E-CC0342CE205E}">
      <dsp:nvSpPr>
        <dsp:cNvPr id="0" name=""/>
        <dsp:cNvSpPr/>
      </dsp:nvSpPr>
      <dsp:spPr>
        <a:xfrm>
          <a:off x="2548180" y="1517026"/>
          <a:ext cx="612330" cy="1523193"/>
        </a:xfrm>
        <a:prstGeom prst="roundRect">
          <a:avLst>
            <a:gd name="adj" fmla="val 10000"/>
          </a:avLst>
        </a:prstGeom>
        <a:solidFill>
          <a:srgbClr val="FF3B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Sibundoy</a:t>
          </a:r>
        </a:p>
      </dsp:txBody>
      <dsp:txXfrm>
        <a:off x="2566115" y="1534961"/>
        <a:ext cx="576460" cy="1487323"/>
      </dsp:txXfrm>
    </dsp:sp>
    <dsp:sp modelId="{63B96D79-F683-46AA-B811-85F1E88C19ED}">
      <dsp:nvSpPr>
        <dsp:cNvPr id="0" name=""/>
        <dsp:cNvSpPr/>
      </dsp:nvSpPr>
      <dsp:spPr>
        <a:xfrm>
          <a:off x="2548180" y="3274556"/>
          <a:ext cx="612330" cy="1523193"/>
        </a:xfrm>
        <a:prstGeom prst="roundRect">
          <a:avLst>
            <a:gd name="adj" fmla="val 10000"/>
          </a:avLst>
        </a:prstGeom>
        <a:solidFill>
          <a:srgbClr val="FF3B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51%</a:t>
          </a:r>
        </a:p>
      </dsp:txBody>
      <dsp:txXfrm>
        <a:off x="2566115" y="3292491"/>
        <a:ext cx="576460" cy="1487323"/>
      </dsp:txXfrm>
    </dsp:sp>
    <dsp:sp modelId="{2F0825AF-F76E-47DC-8138-EA47FCF8E6CB}">
      <dsp:nvSpPr>
        <dsp:cNvPr id="0" name=""/>
        <dsp:cNvSpPr/>
      </dsp:nvSpPr>
      <dsp:spPr>
        <a:xfrm>
          <a:off x="3294458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5</a:t>
          </a:r>
        </a:p>
      </dsp:txBody>
      <dsp:txXfrm>
        <a:off x="3316876" y="22418"/>
        <a:ext cx="720576" cy="1470710"/>
      </dsp:txXfrm>
    </dsp:sp>
    <dsp:sp modelId="{DB496A4F-B95A-48F0-9401-78AAF0866B31}">
      <dsp:nvSpPr>
        <dsp:cNvPr id="0" name=""/>
        <dsp:cNvSpPr/>
      </dsp:nvSpPr>
      <dsp:spPr>
        <a:xfrm>
          <a:off x="3370999" y="1517026"/>
          <a:ext cx="612330" cy="1523193"/>
        </a:xfrm>
        <a:prstGeom prst="roundRect">
          <a:avLst>
            <a:gd name="adj" fmla="val 10000"/>
          </a:avLst>
        </a:prstGeom>
        <a:solidFill>
          <a:srgbClr val="FF8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Puerto Caicedo</a:t>
          </a:r>
          <a:endParaRPr lang="es-CO" sz="1800" b="1" kern="1200">
            <a:solidFill>
              <a:sysClr val="window" lastClr="FFFFFF"/>
            </a:solidFill>
            <a:latin typeface="AR CENA" panose="02000000000000000000" pitchFamily="2" charset="0"/>
            <a:ea typeface="+mn-ea"/>
            <a:cs typeface="+mn-cs"/>
          </a:endParaRPr>
        </a:p>
      </dsp:txBody>
      <dsp:txXfrm>
        <a:off x="3388934" y="1534961"/>
        <a:ext cx="576460" cy="1487323"/>
      </dsp:txXfrm>
    </dsp:sp>
    <dsp:sp modelId="{E7C74818-3318-4A17-AFAD-9D65AB83F248}">
      <dsp:nvSpPr>
        <dsp:cNvPr id="0" name=""/>
        <dsp:cNvSpPr/>
      </dsp:nvSpPr>
      <dsp:spPr>
        <a:xfrm>
          <a:off x="3370999" y="3274556"/>
          <a:ext cx="612330" cy="1523193"/>
        </a:xfrm>
        <a:prstGeom prst="roundRect">
          <a:avLst>
            <a:gd name="adj" fmla="val 10000"/>
          </a:avLst>
        </a:prstGeom>
        <a:solidFill>
          <a:srgbClr val="FF8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43%</a:t>
          </a:r>
        </a:p>
      </dsp:txBody>
      <dsp:txXfrm>
        <a:off x="3388934" y="3292491"/>
        <a:ext cx="576460" cy="1487323"/>
      </dsp:txXfrm>
    </dsp:sp>
    <dsp:sp modelId="{EFEA5C69-9149-48C2-9439-820996D88387}">
      <dsp:nvSpPr>
        <dsp:cNvPr id="0" name=""/>
        <dsp:cNvSpPr/>
      </dsp:nvSpPr>
      <dsp:spPr>
        <a:xfrm>
          <a:off x="4117276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6</a:t>
          </a:r>
        </a:p>
      </dsp:txBody>
      <dsp:txXfrm>
        <a:off x="4139694" y="22418"/>
        <a:ext cx="720576" cy="1470710"/>
      </dsp:txXfrm>
    </dsp:sp>
    <dsp:sp modelId="{2340CACF-E887-4805-817C-2E5D9F157D99}">
      <dsp:nvSpPr>
        <dsp:cNvPr id="0" name=""/>
        <dsp:cNvSpPr/>
      </dsp:nvSpPr>
      <dsp:spPr>
        <a:xfrm>
          <a:off x="4193817" y="1517026"/>
          <a:ext cx="612330" cy="1523193"/>
        </a:xfrm>
        <a:prstGeom prst="roundRect">
          <a:avLst>
            <a:gd name="adj" fmla="val 10000"/>
          </a:avLst>
        </a:prstGeom>
        <a:solidFill>
          <a:srgbClr val="FFC1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Puerto Leguizamo</a:t>
          </a:r>
        </a:p>
      </dsp:txBody>
      <dsp:txXfrm>
        <a:off x="4211752" y="1534961"/>
        <a:ext cx="576460" cy="1487323"/>
      </dsp:txXfrm>
    </dsp:sp>
    <dsp:sp modelId="{C4B6716B-ED0F-42A4-9136-9BC1B0C0CF32}">
      <dsp:nvSpPr>
        <dsp:cNvPr id="0" name=""/>
        <dsp:cNvSpPr/>
      </dsp:nvSpPr>
      <dsp:spPr>
        <a:xfrm>
          <a:off x="4193817" y="3274556"/>
          <a:ext cx="612330" cy="1523193"/>
        </a:xfrm>
        <a:prstGeom prst="roundRect">
          <a:avLst>
            <a:gd name="adj" fmla="val 10000"/>
          </a:avLst>
        </a:prstGeom>
        <a:solidFill>
          <a:srgbClr val="FFC1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40%</a:t>
          </a:r>
        </a:p>
      </dsp:txBody>
      <dsp:txXfrm>
        <a:off x="4211752" y="3292491"/>
        <a:ext cx="576460" cy="1487323"/>
      </dsp:txXfrm>
    </dsp:sp>
    <dsp:sp modelId="{D1A66957-3CA5-44C5-91E9-D61EB89B49BF}">
      <dsp:nvSpPr>
        <dsp:cNvPr id="0" name=""/>
        <dsp:cNvSpPr/>
      </dsp:nvSpPr>
      <dsp:spPr>
        <a:xfrm>
          <a:off x="4940095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7</a:t>
          </a:r>
        </a:p>
      </dsp:txBody>
      <dsp:txXfrm>
        <a:off x="4962513" y="22418"/>
        <a:ext cx="720576" cy="1470710"/>
      </dsp:txXfrm>
    </dsp:sp>
    <dsp:sp modelId="{0FB47F1B-BFC3-489F-9F0C-978EB46D8182}">
      <dsp:nvSpPr>
        <dsp:cNvPr id="0" name=""/>
        <dsp:cNvSpPr/>
      </dsp:nvSpPr>
      <dsp:spPr>
        <a:xfrm>
          <a:off x="5016636" y="1517026"/>
          <a:ext cx="612330" cy="1523193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Puerto Guzmán</a:t>
          </a:r>
        </a:p>
      </dsp:txBody>
      <dsp:txXfrm>
        <a:off x="5034571" y="1534961"/>
        <a:ext cx="576460" cy="1487323"/>
      </dsp:txXfrm>
    </dsp:sp>
    <dsp:sp modelId="{D613F034-C350-47F9-9C4B-A01A58125B37}">
      <dsp:nvSpPr>
        <dsp:cNvPr id="0" name=""/>
        <dsp:cNvSpPr/>
      </dsp:nvSpPr>
      <dsp:spPr>
        <a:xfrm>
          <a:off x="5016636" y="3274556"/>
          <a:ext cx="612330" cy="1523193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34%</a:t>
          </a:r>
        </a:p>
      </dsp:txBody>
      <dsp:txXfrm>
        <a:off x="5034571" y="3292491"/>
        <a:ext cx="576460" cy="1487323"/>
      </dsp:txXfrm>
    </dsp:sp>
    <dsp:sp modelId="{6D05F99D-02E0-4CC1-A9DB-6C957962A100}">
      <dsp:nvSpPr>
        <dsp:cNvPr id="0" name=""/>
        <dsp:cNvSpPr/>
      </dsp:nvSpPr>
      <dsp:spPr>
        <a:xfrm>
          <a:off x="5762913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8</a:t>
          </a:r>
        </a:p>
      </dsp:txBody>
      <dsp:txXfrm>
        <a:off x="5785331" y="22418"/>
        <a:ext cx="720576" cy="1470710"/>
      </dsp:txXfrm>
    </dsp:sp>
    <dsp:sp modelId="{FE4BC78F-66F0-450A-AA47-FBC2D57E8439}">
      <dsp:nvSpPr>
        <dsp:cNvPr id="0" name=""/>
        <dsp:cNvSpPr/>
      </dsp:nvSpPr>
      <dsp:spPr>
        <a:xfrm>
          <a:off x="5839455" y="1517026"/>
          <a:ext cx="612330" cy="1523193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Puerto Asís</a:t>
          </a:r>
          <a:endParaRPr lang="es-CO" sz="1800" b="1" kern="1200">
            <a:solidFill>
              <a:sysClr val="window" lastClr="FFFFFF"/>
            </a:solidFill>
            <a:latin typeface="AR CENA" panose="02000000000000000000" pitchFamily="2" charset="0"/>
            <a:ea typeface="+mn-ea"/>
            <a:cs typeface="+mn-cs"/>
          </a:endParaRPr>
        </a:p>
      </dsp:txBody>
      <dsp:txXfrm>
        <a:off x="5857390" y="1534961"/>
        <a:ext cx="576460" cy="1487323"/>
      </dsp:txXfrm>
    </dsp:sp>
    <dsp:sp modelId="{38907FCD-0568-4FB0-A531-3B6DFC298317}">
      <dsp:nvSpPr>
        <dsp:cNvPr id="0" name=""/>
        <dsp:cNvSpPr/>
      </dsp:nvSpPr>
      <dsp:spPr>
        <a:xfrm>
          <a:off x="5839455" y="3274556"/>
          <a:ext cx="612330" cy="1523193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26%</a:t>
          </a:r>
        </a:p>
      </dsp:txBody>
      <dsp:txXfrm>
        <a:off x="5857390" y="3292491"/>
        <a:ext cx="576460" cy="1487323"/>
      </dsp:txXfrm>
    </dsp:sp>
    <dsp:sp modelId="{D62B4CEF-4F47-41FD-970C-86027AD96AE0}">
      <dsp:nvSpPr>
        <dsp:cNvPr id="0" name=""/>
        <dsp:cNvSpPr/>
      </dsp:nvSpPr>
      <dsp:spPr>
        <a:xfrm>
          <a:off x="6585732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9</a:t>
          </a:r>
        </a:p>
      </dsp:txBody>
      <dsp:txXfrm>
        <a:off x="6608150" y="22418"/>
        <a:ext cx="720576" cy="1470710"/>
      </dsp:txXfrm>
    </dsp:sp>
    <dsp:sp modelId="{6D6C098C-9D09-4A40-AD39-9532265DFCF9}">
      <dsp:nvSpPr>
        <dsp:cNvPr id="0" name=""/>
        <dsp:cNvSpPr/>
      </dsp:nvSpPr>
      <dsp:spPr>
        <a:xfrm>
          <a:off x="6662273" y="1517026"/>
          <a:ext cx="612330" cy="1523193"/>
        </a:xfrm>
        <a:prstGeom prst="roundRect">
          <a:avLst>
            <a:gd name="adj" fmla="val 10000"/>
          </a:avLst>
        </a:prstGeom>
        <a:solidFill>
          <a:srgbClr val="BAE1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Mocoa</a:t>
          </a:r>
        </a:p>
      </dsp:txBody>
      <dsp:txXfrm>
        <a:off x="6680208" y="1534961"/>
        <a:ext cx="576460" cy="1487323"/>
      </dsp:txXfrm>
    </dsp:sp>
    <dsp:sp modelId="{7E92AE57-69FC-4CF8-B880-0DADDB25AA00}">
      <dsp:nvSpPr>
        <dsp:cNvPr id="0" name=""/>
        <dsp:cNvSpPr/>
      </dsp:nvSpPr>
      <dsp:spPr>
        <a:xfrm>
          <a:off x="6662273" y="3274556"/>
          <a:ext cx="612330" cy="1523193"/>
        </a:xfrm>
        <a:prstGeom prst="roundRect">
          <a:avLst>
            <a:gd name="adj" fmla="val 10000"/>
          </a:avLst>
        </a:prstGeom>
        <a:solidFill>
          <a:srgbClr val="BAE1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Text" lastClr="000000"/>
              </a:solidFill>
              <a:latin typeface="AR CENA" panose="02000000000000000000" pitchFamily="2" charset="0"/>
              <a:ea typeface="+mn-ea"/>
              <a:cs typeface="+mn-cs"/>
            </a:rPr>
            <a:t>24%</a:t>
          </a:r>
        </a:p>
      </dsp:txBody>
      <dsp:txXfrm>
        <a:off x="6680208" y="3292491"/>
        <a:ext cx="576460" cy="1487323"/>
      </dsp:txXfrm>
    </dsp:sp>
    <dsp:sp modelId="{44CA56E8-F18F-4124-9C9A-F067C3A5C59D}">
      <dsp:nvSpPr>
        <dsp:cNvPr id="0" name=""/>
        <dsp:cNvSpPr/>
      </dsp:nvSpPr>
      <dsp:spPr>
        <a:xfrm>
          <a:off x="7408550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10</a:t>
          </a:r>
        </a:p>
      </dsp:txBody>
      <dsp:txXfrm>
        <a:off x="7430968" y="22418"/>
        <a:ext cx="720576" cy="1470710"/>
      </dsp:txXfrm>
    </dsp:sp>
    <dsp:sp modelId="{7BB93F81-3218-4465-AF90-6932D05BC125}">
      <dsp:nvSpPr>
        <dsp:cNvPr id="0" name=""/>
        <dsp:cNvSpPr/>
      </dsp:nvSpPr>
      <dsp:spPr>
        <a:xfrm>
          <a:off x="7485092" y="1517026"/>
          <a:ext cx="612330" cy="152319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Orito</a:t>
          </a:r>
        </a:p>
      </dsp:txBody>
      <dsp:txXfrm>
        <a:off x="7503027" y="1534961"/>
        <a:ext cx="576460" cy="1487323"/>
      </dsp:txXfrm>
    </dsp:sp>
    <dsp:sp modelId="{DBD077B1-C7A5-4746-8D70-9BC34127FD4A}">
      <dsp:nvSpPr>
        <dsp:cNvPr id="0" name=""/>
        <dsp:cNvSpPr/>
      </dsp:nvSpPr>
      <dsp:spPr>
        <a:xfrm>
          <a:off x="7485092" y="3274556"/>
          <a:ext cx="612330" cy="1523193"/>
        </a:xfrm>
        <a:prstGeom prst="roundRect">
          <a:avLst>
            <a:gd name="adj" fmla="val 10000"/>
          </a:avLst>
        </a:prstGeom>
        <a:solidFill>
          <a:srgbClr val="82C8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20%</a:t>
          </a:r>
        </a:p>
      </dsp:txBody>
      <dsp:txXfrm>
        <a:off x="7503027" y="3292491"/>
        <a:ext cx="576460" cy="1487323"/>
      </dsp:txXfrm>
    </dsp:sp>
    <dsp:sp modelId="{FE511C5A-419C-4409-A550-FEF2807E55E7}">
      <dsp:nvSpPr>
        <dsp:cNvPr id="0" name=""/>
        <dsp:cNvSpPr/>
      </dsp:nvSpPr>
      <dsp:spPr>
        <a:xfrm>
          <a:off x="8231369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11</a:t>
          </a:r>
        </a:p>
      </dsp:txBody>
      <dsp:txXfrm>
        <a:off x="8253787" y="22418"/>
        <a:ext cx="720576" cy="1470710"/>
      </dsp:txXfrm>
    </dsp:sp>
    <dsp:sp modelId="{AC91C31F-CE91-47A2-9C04-CAF41310FA74}">
      <dsp:nvSpPr>
        <dsp:cNvPr id="0" name=""/>
        <dsp:cNvSpPr/>
      </dsp:nvSpPr>
      <dsp:spPr>
        <a:xfrm>
          <a:off x="8307910" y="1517026"/>
          <a:ext cx="612330" cy="1523193"/>
        </a:xfrm>
        <a:prstGeom prst="roundRect">
          <a:avLst>
            <a:gd name="adj" fmla="val 10000"/>
          </a:avLst>
        </a:prstGeom>
        <a:solidFill>
          <a:srgbClr val="82C8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Villagarzon</a:t>
          </a:r>
        </a:p>
      </dsp:txBody>
      <dsp:txXfrm>
        <a:off x="8325845" y="1534961"/>
        <a:ext cx="576460" cy="1487323"/>
      </dsp:txXfrm>
    </dsp:sp>
    <dsp:sp modelId="{6F7069C7-05DD-4709-A508-9E18A2CE7F73}">
      <dsp:nvSpPr>
        <dsp:cNvPr id="0" name=""/>
        <dsp:cNvSpPr/>
      </dsp:nvSpPr>
      <dsp:spPr>
        <a:xfrm>
          <a:off x="8307910" y="3274556"/>
          <a:ext cx="612330" cy="1523193"/>
        </a:xfrm>
        <a:prstGeom prst="roundRect">
          <a:avLst>
            <a:gd name="adj" fmla="val 10000"/>
          </a:avLst>
        </a:prstGeom>
        <a:solidFill>
          <a:srgbClr val="82C8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20%</a:t>
          </a:r>
        </a:p>
      </dsp:txBody>
      <dsp:txXfrm>
        <a:off x="8325845" y="3292491"/>
        <a:ext cx="576460" cy="1487323"/>
      </dsp:txXfrm>
    </dsp:sp>
    <dsp:sp modelId="{8EBACAFD-3658-4A05-89C8-DE468CFAA037}">
      <dsp:nvSpPr>
        <dsp:cNvPr id="0" name=""/>
        <dsp:cNvSpPr/>
      </dsp:nvSpPr>
      <dsp:spPr>
        <a:xfrm>
          <a:off x="9054188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12</a:t>
          </a:r>
        </a:p>
      </dsp:txBody>
      <dsp:txXfrm>
        <a:off x="9076606" y="22418"/>
        <a:ext cx="720576" cy="1470710"/>
      </dsp:txXfrm>
    </dsp:sp>
    <dsp:sp modelId="{96CEF7A4-E0FF-41FE-8C7C-7A9C088669DF}">
      <dsp:nvSpPr>
        <dsp:cNvPr id="0" name=""/>
        <dsp:cNvSpPr/>
      </dsp:nvSpPr>
      <dsp:spPr>
        <a:xfrm>
          <a:off x="9130729" y="1517026"/>
          <a:ext cx="612330" cy="1523193"/>
        </a:xfrm>
        <a:prstGeom prst="roundRect">
          <a:avLst>
            <a:gd name="adj" fmla="val 10000"/>
          </a:avLst>
        </a:prstGeom>
        <a:solidFill>
          <a:srgbClr val="6CA6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San Miguel</a:t>
          </a:r>
        </a:p>
      </dsp:txBody>
      <dsp:txXfrm>
        <a:off x="9148664" y="1534961"/>
        <a:ext cx="576460" cy="1487323"/>
      </dsp:txXfrm>
    </dsp:sp>
    <dsp:sp modelId="{196C442B-E3D9-4F97-B57E-8FB4AF5DC7A5}">
      <dsp:nvSpPr>
        <dsp:cNvPr id="0" name=""/>
        <dsp:cNvSpPr/>
      </dsp:nvSpPr>
      <dsp:spPr>
        <a:xfrm>
          <a:off x="9130729" y="3274556"/>
          <a:ext cx="612330" cy="1523193"/>
        </a:xfrm>
        <a:prstGeom prst="roundRect">
          <a:avLst>
            <a:gd name="adj" fmla="val 10000"/>
          </a:avLst>
        </a:prstGeom>
        <a:solidFill>
          <a:srgbClr val="6CA6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15%</a:t>
          </a:r>
        </a:p>
      </dsp:txBody>
      <dsp:txXfrm>
        <a:off x="9148664" y="3292491"/>
        <a:ext cx="576460" cy="1487323"/>
      </dsp:txXfrm>
    </dsp:sp>
    <dsp:sp modelId="{D1BDC23C-299F-48B1-B7EC-756FDC504ACB}">
      <dsp:nvSpPr>
        <dsp:cNvPr id="0" name=""/>
        <dsp:cNvSpPr/>
      </dsp:nvSpPr>
      <dsp:spPr>
        <a:xfrm>
          <a:off x="9877006" y="0"/>
          <a:ext cx="765412" cy="5051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 CENA" panose="02000000000000000000" pitchFamily="2" charset="0"/>
              <a:ea typeface="+mn-ea"/>
              <a:cs typeface="+mn-cs"/>
            </a:rPr>
            <a:t>13</a:t>
          </a:r>
        </a:p>
      </dsp:txBody>
      <dsp:txXfrm>
        <a:off x="9899424" y="22418"/>
        <a:ext cx="720576" cy="1470710"/>
      </dsp:txXfrm>
    </dsp:sp>
    <dsp:sp modelId="{9C290392-79DD-4E83-8024-DBDF23E428B7}">
      <dsp:nvSpPr>
        <dsp:cNvPr id="0" name=""/>
        <dsp:cNvSpPr/>
      </dsp:nvSpPr>
      <dsp:spPr>
        <a:xfrm>
          <a:off x="9953547" y="1517026"/>
          <a:ext cx="612330" cy="152319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Valle del Guamuez</a:t>
          </a:r>
        </a:p>
      </dsp:txBody>
      <dsp:txXfrm>
        <a:off x="9971482" y="1534961"/>
        <a:ext cx="576460" cy="1487323"/>
      </dsp:txXfrm>
    </dsp:sp>
    <dsp:sp modelId="{97B6BA4F-233A-4FA1-A389-230D17270C9E}">
      <dsp:nvSpPr>
        <dsp:cNvPr id="0" name=""/>
        <dsp:cNvSpPr/>
      </dsp:nvSpPr>
      <dsp:spPr>
        <a:xfrm>
          <a:off x="9953547" y="3274556"/>
          <a:ext cx="612330" cy="152319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ysClr val="window" lastClr="FFFFFF"/>
              </a:solidFill>
              <a:latin typeface="AR CENA" panose="02000000000000000000" pitchFamily="2" charset="0"/>
              <a:ea typeface="+mn-ea"/>
              <a:cs typeface="+mn-cs"/>
            </a:rPr>
            <a:t>13%</a:t>
          </a:r>
        </a:p>
      </dsp:txBody>
      <dsp:txXfrm>
        <a:off x="9971482" y="3292491"/>
        <a:ext cx="576460" cy="1487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2A351-A698-408D-91CD-524BEBC87F3A}">
      <dsp:nvSpPr>
        <dsp:cNvPr id="0" name=""/>
        <dsp:cNvSpPr/>
      </dsp:nvSpPr>
      <dsp:spPr>
        <a:xfrm rot="10800000" flipV="1">
          <a:off x="1161007" y="2382936"/>
          <a:ext cx="7221716" cy="662700"/>
        </a:xfrm>
        <a:prstGeom prst="roundRect">
          <a:avLst>
            <a:gd name="adj" fmla="val 10000"/>
          </a:avLst>
        </a:prstGeom>
        <a:solidFill>
          <a:srgbClr val="33CCCC"/>
        </a:solidFill>
        <a:ln w="762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latin typeface="Arial Narrow" pitchFamily="34" charset="0"/>
            </a:rPr>
            <a:t>Conclusiones </a:t>
          </a:r>
        </a:p>
      </dsp:txBody>
      <dsp:txXfrm rot="-10800000">
        <a:off x="1180417" y="2402346"/>
        <a:ext cx="7182896" cy="623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7C0BD-5640-49C9-A99D-49A399B3F52F}">
      <dsp:nvSpPr>
        <dsp:cNvPr id="0" name=""/>
        <dsp:cNvSpPr/>
      </dsp:nvSpPr>
      <dsp:spPr>
        <a:xfrm rot="5400000">
          <a:off x="3498173" y="111855"/>
          <a:ext cx="2008628" cy="2060852"/>
        </a:xfrm>
        <a:prstGeom prst="hexagon">
          <a:avLst>
            <a:gd name="adj" fmla="val 25000"/>
            <a:gd name="vf" fmla="val 115470"/>
          </a:avLst>
        </a:pr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chemeClr val="tx1"/>
              </a:solidFill>
              <a:latin typeface="Arial Narrow" pitchFamily="34" charset="0"/>
            </a:rPr>
            <a:t>Inexistencia de la empresa en el sistema formal</a:t>
          </a:r>
        </a:p>
      </dsp:txBody>
      <dsp:txXfrm rot="-5400000">
        <a:off x="3815536" y="472738"/>
        <a:ext cx="1373902" cy="1339086"/>
      </dsp:txXfrm>
    </dsp:sp>
    <dsp:sp modelId="{0CE5B0B3-9193-4CA7-96CB-5413CD3AC7F6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A4168-A651-4503-BD57-F774671AD61B}">
      <dsp:nvSpPr>
        <dsp:cNvPr id="0" name=""/>
        <dsp:cNvSpPr/>
      </dsp:nvSpPr>
      <dsp:spPr>
        <a:xfrm rot="5400000">
          <a:off x="1395049" y="144897"/>
          <a:ext cx="2008628" cy="1960300"/>
        </a:xfrm>
        <a:prstGeom prst="hexagon">
          <a:avLst>
            <a:gd name="adj" fmla="val 25000"/>
            <a:gd name="vf" fmla="val 115470"/>
          </a:avLst>
        </a:prstGeom>
        <a:noFill/>
        <a:ln w="28575" cap="flat" cmpd="sng" algn="ctr">
          <a:solidFill>
            <a:srgbClr val="D600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tx1"/>
              </a:solidFill>
              <a:latin typeface="Arial Narrow" pitchFamily="34" charset="0"/>
            </a:rPr>
            <a:t>Bajos niveles de productividad </a:t>
          </a:r>
        </a:p>
      </dsp:txBody>
      <dsp:txXfrm rot="-5400000">
        <a:off x="1741999" y="451477"/>
        <a:ext cx="1314728" cy="1347140"/>
      </dsp:txXfrm>
    </dsp:sp>
    <dsp:sp modelId="{14C71156-E9EC-4D17-AF4C-972F0207072A}">
      <dsp:nvSpPr>
        <dsp:cNvPr id="0" name=""/>
        <dsp:cNvSpPr/>
      </dsp:nvSpPr>
      <dsp:spPr>
        <a:xfrm rot="5400000">
          <a:off x="2378250" y="1789816"/>
          <a:ext cx="2008628" cy="1959671"/>
        </a:xfrm>
        <a:prstGeom prst="hexagon">
          <a:avLst>
            <a:gd name="adj" fmla="val 25000"/>
            <a:gd name="vf" fmla="val 115470"/>
          </a:avLst>
        </a:pr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tx1"/>
              </a:solidFill>
              <a:latin typeface="Arial Narrow" pitchFamily="34" charset="0"/>
            </a:rPr>
            <a:t>Dificultad para la obtención de crédito</a:t>
          </a:r>
        </a:p>
      </dsp:txBody>
      <dsp:txXfrm rot="-5400000">
        <a:off x="2725360" y="2096030"/>
        <a:ext cx="1314407" cy="1347244"/>
      </dsp:txXfrm>
    </dsp:sp>
    <dsp:sp modelId="{DDB85163-EA0A-488E-BA83-46FA84BD608B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42814-A74B-4272-B2BF-655B12C21256}">
      <dsp:nvSpPr>
        <dsp:cNvPr id="0" name=""/>
        <dsp:cNvSpPr/>
      </dsp:nvSpPr>
      <dsp:spPr>
        <a:xfrm rot="5400000">
          <a:off x="4446844" y="1743271"/>
          <a:ext cx="2008628" cy="2052761"/>
        </a:xfrm>
        <a:prstGeom prst="hexagon">
          <a:avLst>
            <a:gd name="adj" fmla="val 25000"/>
            <a:gd name="vf" fmla="val 115470"/>
          </a:avLst>
        </a:prstGeom>
        <a:noFill/>
        <a:ln w="28575" cap="flat" cmpd="sng" algn="ctr">
          <a:solidFill>
            <a:srgbClr val="9966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tx1"/>
              </a:solidFill>
              <a:latin typeface="Arial Narrow" pitchFamily="34" charset="0"/>
            </a:rPr>
            <a:t>Menores incentivos para invertir en tecnología, investigación y desarrollo </a:t>
          </a:r>
        </a:p>
      </dsp:txBody>
      <dsp:txXfrm rot="-5400000">
        <a:off x="4766905" y="2100108"/>
        <a:ext cx="1368507" cy="1339086"/>
      </dsp:txXfrm>
    </dsp:sp>
    <dsp:sp modelId="{9189C010-1608-4CE9-AC7E-9B9B7DE5DE71}">
      <dsp:nvSpPr>
        <dsp:cNvPr id="0" name=""/>
        <dsp:cNvSpPr/>
      </dsp:nvSpPr>
      <dsp:spPr>
        <a:xfrm rot="5400000">
          <a:off x="3403214" y="3417708"/>
          <a:ext cx="2008628" cy="1924162"/>
        </a:xfrm>
        <a:prstGeom prst="hexagon">
          <a:avLst>
            <a:gd name="adj" fmla="val 25000"/>
            <a:gd name="vf" fmla="val 115470"/>
          </a:avLst>
        </a:prstGeom>
        <a:noFill/>
        <a:ln w="28575" cap="flat" cmpd="sng" algn="ctr">
          <a:solidFill>
            <a:srgbClr val="FF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tx1"/>
              </a:solidFill>
              <a:latin typeface="Arial Narrow" pitchFamily="34" charset="0"/>
            </a:rPr>
            <a:t>Genera competencia desleal con comerciantes del mismo sector </a:t>
          </a:r>
        </a:p>
      </dsp:txBody>
      <dsp:txXfrm rot="-5400000">
        <a:off x="3759398" y="3703209"/>
        <a:ext cx="1296260" cy="1353163"/>
      </dsp:txXfrm>
    </dsp:sp>
    <dsp:sp modelId="{C73B5A45-C43C-4B32-991F-3A17BB906C90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4AE1-1E23-474A-AF02-4E9ED8E7415C}">
      <dsp:nvSpPr>
        <dsp:cNvPr id="0" name=""/>
        <dsp:cNvSpPr/>
      </dsp:nvSpPr>
      <dsp:spPr>
        <a:xfrm rot="5400000">
          <a:off x="1427587" y="3478458"/>
          <a:ext cx="2008628" cy="1871597"/>
        </a:xfrm>
        <a:prstGeom prst="hexagon">
          <a:avLst>
            <a:gd name="adj" fmla="val 25000"/>
            <a:gd name="vf" fmla="val 115470"/>
          </a:avLst>
        </a:prstGeom>
        <a:noFill/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tx1"/>
              </a:solidFill>
              <a:latin typeface="Arial Narrow" pitchFamily="34" charset="0"/>
            </a:rPr>
            <a:t>Menor capacidad para acumular capital físico y humano </a:t>
          </a:r>
        </a:p>
      </dsp:txBody>
      <dsp:txXfrm rot="-5400000">
        <a:off x="1797395" y="3733295"/>
        <a:ext cx="1269011" cy="1361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5F062-F775-4201-B0A6-69A9BE352834}">
      <dsp:nvSpPr>
        <dsp:cNvPr id="0" name=""/>
        <dsp:cNvSpPr/>
      </dsp:nvSpPr>
      <dsp:spPr>
        <a:xfrm>
          <a:off x="0" y="368022"/>
          <a:ext cx="68401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7D334-A207-48DA-AA6D-E21F9D9490C5}">
      <dsp:nvSpPr>
        <dsp:cNvPr id="0" name=""/>
        <dsp:cNvSpPr/>
      </dsp:nvSpPr>
      <dsp:spPr>
        <a:xfrm>
          <a:off x="342009" y="176142"/>
          <a:ext cx="6171807" cy="383760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80" tIns="0" rIns="1809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Arial Narrow" pitchFamily="34" charset="0"/>
            </a:rPr>
            <a:t>Requisitos que deben cumplir los establecimientos de comercio para su formalidad</a:t>
          </a:r>
        </a:p>
      </dsp:txBody>
      <dsp:txXfrm>
        <a:off x="360743" y="194876"/>
        <a:ext cx="6134339" cy="346292"/>
      </dsp:txXfrm>
    </dsp:sp>
    <dsp:sp modelId="{B15B01E9-5FA7-4CDC-A232-14E568EB89AF}">
      <dsp:nvSpPr>
        <dsp:cNvPr id="0" name=""/>
        <dsp:cNvSpPr/>
      </dsp:nvSpPr>
      <dsp:spPr>
        <a:xfrm>
          <a:off x="0" y="957702"/>
          <a:ext cx="68401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D7372-63CE-41C2-A8FB-CD7FB5AF6030}">
      <dsp:nvSpPr>
        <dsp:cNvPr id="0" name=""/>
        <dsp:cNvSpPr/>
      </dsp:nvSpPr>
      <dsp:spPr>
        <a:xfrm>
          <a:off x="342009" y="765822"/>
          <a:ext cx="6171807" cy="383760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80" tIns="0" rIns="1809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Arial Narrow" pitchFamily="34" charset="0"/>
            </a:rPr>
            <a:t>Se dictan disposiciones para promover el desarrollo de las micro, pequeñas y medianas empresas </a:t>
          </a:r>
        </a:p>
      </dsp:txBody>
      <dsp:txXfrm>
        <a:off x="360743" y="784556"/>
        <a:ext cx="6134339" cy="346292"/>
      </dsp:txXfrm>
    </dsp:sp>
    <dsp:sp modelId="{DF987DA2-DE72-44D5-BDBF-49E914CFDA3F}">
      <dsp:nvSpPr>
        <dsp:cNvPr id="0" name=""/>
        <dsp:cNvSpPr/>
      </dsp:nvSpPr>
      <dsp:spPr>
        <a:xfrm>
          <a:off x="0" y="1547382"/>
          <a:ext cx="68401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3460E-A45C-4729-92EF-E51248108C12}">
      <dsp:nvSpPr>
        <dsp:cNvPr id="0" name=""/>
        <dsp:cNvSpPr/>
      </dsp:nvSpPr>
      <dsp:spPr>
        <a:xfrm>
          <a:off x="342009" y="1355502"/>
          <a:ext cx="6171807" cy="383760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80" tIns="0" rIns="1809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Arial Narrow" pitchFamily="34" charset="0"/>
            </a:rPr>
            <a:t>Por medio de la cual se modifica la Ley 590 de 2000 sobre promoción del desarrollo de las micro, pequeñas y medianas empresas Colombianas y se dictan otras disposiciones </a:t>
          </a:r>
        </a:p>
      </dsp:txBody>
      <dsp:txXfrm>
        <a:off x="360743" y="1374236"/>
        <a:ext cx="6134339" cy="346292"/>
      </dsp:txXfrm>
    </dsp:sp>
    <dsp:sp modelId="{B315C32A-5E31-4514-A4D4-F437AEE864A4}">
      <dsp:nvSpPr>
        <dsp:cNvPr id="0" name=""/>
        <dsp:cNvSpPr/>
      </dsp:nvSpPr>
      <dsp:spPr>
        <a:xfrm>
          <a:off x="0" y="2137062"/>
          <a:ext cx="68401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6254F-4C86-46BB-A133-B9F7B88A79C5}">
      <dsp:nvSpPr>
        <dsp:cNvPr id="0" name=""/>
        <dsp:cNvSpPr/>
      </dsp:nvSpPr>
      <dsp:spPr>
        <a:xfrm>
          <a:off x="342009" y="1945182"/>
          <a:ext cx="6171807" cy="383760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80" tIns="0" rIns="1809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Arial Narrow" pitchFamily="34" charset="0"/>
            </a:rPr>
            <a:t>Ley de formalización y primer empleo, estableció incentivos para la creación de empresas y empleos formales </a:t>
          </a:r>
        </a:p>
      </dsp:txBody>
      <dsp:txXfrm>
        <a:off x="360743" y="1963916"/>
        <a:ext cx="6134339" cy="346292"/>
      </dsp:txXfrm>
    </dsp:sp>
    <dsp:sp modelId="{89C9724B-011E-41D0-9167-B10055A84827}">
      <dsp:nvSpPr>
        <dsp:cNvPr id="0" name=""/>
        <dsp:cNvSpPr/>
      </dsp:nvSpPr>
      <dsp:spPr>
        <a:xfrm>
          <a:off x="0" y="2726742"/>
          <a:ext cx="68401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ABF99-7080-435B-B20F-8026F33C1280}">
      <dsp:nvSpPr>
        <dsp:cNvPr id="0" name=""/>
        <dsp:cNvSpPr/>
      </dsp:nvSpPr>
      <dsp:spPr>
        <a:xfrm>
          <a:off x="342009" y="2534862"/>
          <a:ext cx="6171807" cy="383760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80" tIns="0" rIns="1809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Arial Narrow" pitchFamily="34" charset="0"/>
            </a:rPr>
            <a:t>Por el cual se expide el Plan Nacional de Desarrollo 2010-2014</a:t>
          </a:r>
        </a:p>
      </dsp:txBody>
      <dsp:txXfrm>
        <a:off x="360743" y="2553596"/>
        <a:ext cx="6134339" cy="346292"/>
      </dsp:txXfrm>
    </dsp:sp>
    <dsp:sp modelId="{97E08738-C8EC-419D-B77E-ADAC3B7F0CEE}">
      <dsp:nvSpPr>
        <dsp:cNvPr id="0" name=""/>
        <dsp:cNvSpPr/>
      </dsp:nvSpPr>
      <dsp:spPr>
        <a:xfrm>
          <a:off x="0" y="3316422"/>
          <a:ext cx="68401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3A6A6-7555-4427-94D8-BD23C4F7AE8A}">
      <dsp:nvSpPr>
        <dsp:cNvPr id="0" name=""/>
        <dsp:cNvSpPr/>
      </dsp:nvSpPr>
      <dsp:spPr>
        <a:xfrm>
          <a:off x="342009" y="3124542"/>
          <a:ext cx="6171807" cy="383760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80" tIns="0" rIns="1809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Arial Narrow" pitchFamily="34" charset="0"/>
            </a:rPr>
            <a:t>Por el cual se promueve el empleo y el emprendimiento juvenil y se generan medidas para superar barreras de acceso al mercedo de trabajo </a:t>
          </a:r>
        </a:p>
      </dsp:txBody>
      <dsp:txXfrm>
        <a:off x="360743" y="3143276"/>
        <a:ext cx="6134339" cy="346292"/>
      </dsp:txXfrm>
    </dsp:sp>
    <dsp:sp modelId="{FCD18201-6F7D-4628-AD6A-E8A9393260C6}">
      <dsp:nvSpPr>
        <dsp:cNvPr id="0" name=""/>
        <dsp:cNvSpPr/>
      </dsp:nvSpPr>
      <dsp:spPr>
        <a:xfrm>
          <a:off x="0" y="3906102"/>
          <a:ext cx="68401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AE3CC-B416-4759-A5F4-7CA93457E440}">
      <dsp:nvSpPr>
        <dsp:cNvPr id="0" name=""/>
        <dsp:cNvSpPr/>
      </dsp:nvSpPr>
      <dsp:spPr>
        <a:xfrm>
          <a:off x="342009" y="3714222"/>
          <a:ext cx="6171807" cy="383760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80" tIns="0" rIns="1809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Arial Narrow" pitchFamily="34" charset="0"/>
            </a:rPr>
            <a:t>Código Nacional de Policía y Convivencia. Establece las condiciones para la apertura y operación de los establecimientos </a:t>
          </a:r>
        </a:p>
      </dsp:txBody>
      <dsp:txXfrm>
        <a:off x="360743" y="3732956"/>
        <a:ext cx="6134339" cy="346292"/>
      </dsp:txXfrm>
    </dsp:sp>
    <dsp:sp modelId="{F37A97F8-DA58-491C-9596-6361C45DF696}">
      <dsp:nvSpPr>
        <dsp:cNvPr id="0" name=""/>
        <dsp:cNvSpPr/>
      </dsp:nvSpPr>
      <dsp:spPr>
        <a:xfrm>
          <a:off x="0" y="4495782"/>
          <a:ext cx="68401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B321D-A0B3-43E7-8731-B1D874D208E8}">
      <dsp:nvSpPr>
        <dsp:cNvPr id="0" name=""/>
        <dsp:cNvSpPr/>
      </dsp:nvSpPr>
      <dsp:spPr>
        <a:xfrm>
          <a:off x="342009" y="4303902"/>
          <a:ext cx="6171807" cy="383760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80" tIns="0" rIns="1809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Arial Narrow" pitchFamily="34" charset="0"/>
            </a:rPr>
            <a:t>Por lo cual se expide el Plan Nacional de Desarrollo 2018-2022</a:t>
          </a:r>
        </a:p>
      </dsp:txBody>
      <dsp:txXfrm>
        <a:off x="360743" y="4322636"/>
        <a:ext cx="6134339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7F7BA-7C5E-4DF4-9FF5-6FDD70459570}">
      <dsp:nvSpPr>
        <dsp:cNvPr id="0" name=""/>
        <dsp:cNvSpPr/>
      </dsp:nvSpPr>
      <dsp:spPr>
        <a:xfrm>
          <a:off x="0" y="343798"/>
          <a:ext cx="526233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A421B-2632-42C9-8CCB-41233CBAE733}">
      <dsp:nvSpPr>
        <dsp:cNvPr id="0" name=""/>
        <dsp:cNvSpPr/>
      </dsp:nvSpPr>
      <dsp:spPr>
        <a:xfrm>
          <a:off x="263116" y="122398"/>
          <a:ext cx="3683632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233" tIns="0" rIns="13923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Ministerios: Trabajo, Comercio, Salud, Hacienda, Vivienda</a:t>
          </a:r>
        </a:p>
      </dsp:txBody>
      <dsp:txXfrm>
        <a:off x="284732" y="144014"/>
        <a:ext cx="3640400" cy="399568"/>
      </dsp:txXfrm>
    </dsp:sp>
    <dsp:sp modelId="{6BAE4145-12B2-4888-9257-21D6CF1D9EC9}">
      <dsp:nvSpPr>
        <dsp:cNvPr id="0" name=""/>
        <dsp:cNvSpPr/>
      </dsp:nvSpPr>
      <dsp:spPr>
        <a:xfrm>
          <a:off x="0" y="1024199"/>
          <a:ext cx="526233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58434-B71F-4BE6-B34D-3C1A77566861}">
      <dsp:nvSpPr>
        <dsp:cNvPr id="0" name=""/>
        <dsp:cNvSpPr/>
      </dsp:nvSpPr>
      <dsp:spPr>
        <a:xfrm>
          <a:off x="263116" y="802798"/>
          <a:ext cx="3683632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233" tIns="0" rIns="13923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Departamento Nacional de Planeación</a:t>
          </a:r>
        </a:p>
      </dsp:txBody>
      <dsp:txXfrm>
        <a:off x="284732" y="824414"/>
        <a:ext cx="3640400" cy="399568"/>
      </dsp:txXfrm>
    </dsp:sp>
    <dsp:sp modelId="{7E45DEB8-26CA-49F7-A68A-65E9C79A83D8}">
      <dsp:nvSpPr>
        <dsp:cNvPr id="0" name=""/>
        <dsp:cNvSpPr/>
      </dsp:nvSpPr>
      <dsp:spPr>
        <a:xfrm>
          <a:off x="0" y="1704599"/>
          <a:ext cx="526233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9E9AE-9319-42B6-B1FA-E7B5C1ED3046}">
      <dsp:nvSpPr>
        <dsp:cNvPr id="0" name=""/>
        <dsp:cNvSpPr/>
      </dsp:nvSpPr>
      <dsp:spPr>
        <a:xfrm>
          <a:off x="263116" y="1483199"/>
          <a:ext cx="3683632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233" tIns="0" rIns="13923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Departamento para la Prosperidad Social </a:t>
          </a:r>
        </a:p>
      </dsp:txBody>
      <dsp:txXfrm>
        <a:off x="284732" y="1504815"/>
        <a:ext cx="3640400" cy="399568"/>
      </dsp:txXfrm>
    </dsp:sp>
    <dsp:sp modelId="{BE145147-D197-47D2-B401-806C412DB0E7}">
      <dsp:nvSpPr>
        <dsp:cNvPr id="0" name=""/>
        <dsp:cNvSpPr/>
      </dsp:nvSpPr>
      <dsp:spPr>
        <a:xfrm>
          <a:off x="0" y="2384999"/>
          <a:ext cx="526233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C3E7C-42D9-4A7C-9753-DDC33A0E6795}">
      <dsp:nvSpPr>
        <dsp:cNvPr id="0" name=""/>
        <dsp:cNvSpPr/>
      </dsp:nvSpPr>
      <dsp:spPr>
        <a:xfrm>
          <a:off x="263116" y="2163599"/>
          <a:ext cx="3683632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233" tIns="0" rIns="13923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Congreso de la República </a:t>
          </a:r>
        </a:p>
      </dsp:txBody>
      <dsp:txXfrm>
        <a:off x="284732" y="2185215"/>
        <a:ext cx="3640400" cy="399568"/>
      </dsp:txXfrm>
    </dsp:sp>
    <dsp:sp modelId="{B2C432A7-CF9A-4BD9-969F-5769A7390C11}">
      <dsp:nvSpPr>
        <dsp:cNvPr id="0" name=""/>
        <dsp:cNvSpPr/>
      </dsp:nvSpPr>
      <dsp:spPr>
        <a:xfrm>
          <a:off x="0" y="3065399"/>
          <a:ext cx="526233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84AC5-86DD-4C28-BEA7-AF563E46C633}">
      <dsp:nvSpPr>
        <dsp:cNvPr id="0" name=""/>
        <dsp:cNvSpPr/>
      </dsp:nvSpPr>
      <dsp:spPr>
        <a:xfrm>
          <a:off x="263116" y="2843999"/>
          <a:ext cx="3683632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233" tIns="0" rIns="13923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Corte Constitucional </a:t>
          </a:r>
        </a:p>
      </dsp:txBody>
      <dsp:txXfrm>
        <a:off x="284732" y="2865615"/>
        <a:ext cx="3640400" cy="399568"/>
      </dsp:txXfrm>
    </dsp:sp>
    <dsp:sp modelId="{CCC80A9E-315B-4376-848A-17718A580248}">
      <dsp:nvSpPr>
        <dsp:cNvPr id="0" name=""/>
        <dsp:cNvSpPr/>
      </dsp:nvSpPr>
      <dsp:spPr>
        <a:xfrm>
          <a:off x="0" y="3745799"/>
          <a:ext cx="526233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D3DCC-7E95-4E7E-AB00-1B4EA4C610A6}">
      <dsp:nvSpPr>
        <dsp:cNvPr id="0" name=""/>
        <dsp:cNvSpPr/>
      </dsp:nvSpPr>
      <dsp:spPr>
        <a:xfrm>
          <a:off x="263116" y="3524399"/>
          <a:ext cx="3683632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233" tIns="0" rIns="13923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Dirección de Impuestos y Aduanas Nacionales</a:t>
          </a:r>
        </a:p>
      </dsp:txBody>
      <dsp:txXfrm>
        <a:off x="284732" y="3546015"/>
        <a:ext cx="3640400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7F7BA-7C5E-4DF4-9FF5-6FDD70459570}">
      <dsp:nvSpPr>
        <dsp:cNvPr id="0" name=""/>
        <dsp:cNvSpPr/>
      </dsp:nvSpPr>
      <dsp:spPr>
        <a:xfrm>
          <a:off x="0" y="306674"/>
          <a:ext cx="52269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A421B-2632-42C9-8CCB-41233CBAE733}">
      <dsp:nvSpPr>
        <dsp:cNvPr id="0" name=""/>
        <dsp:cNvSpPr/>
      </dsp:nvSpPr>
      <dsp:spPr>
        <a:xfrm>
          <a:off x="261347" y="85274"/>
          <a:ext cx="3658859" cy="442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296" tIns="0" rIns="1382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Unidad de Gestión de Pensiones y Parafiscales</a:t>
          </a:r>
        </a:p>
      </dsp:txBody>
      <dsp:txXfrm>
        <a:off x="282963" y="106890"/>
        <a:ext cx="3615627" cy="399568"/>
      </dsp:txXfrm>
    </dsp:sp>
    <dsp:sp modelId="{6BAE4145-12B2-4888-9257-21D6CF1D9EC9}">
      <dsp:nvSpPr>
        <dsp:cNvPr id="0" name=""/>
        <dsp:cNvSpPr/>
      </dsp:nvSpPr>
      <dsp:spPr>
        <a:xfrm>
          <a:off x="0" y="987075"/>
          <a:ext cx="52269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58434-B71F-4BE6-B34D-3C1A77566861}">
      <dsp:nvSpPr>
        <dsp:cNvPr id="0" name=""/>
        <dsp:cNvSpPr/>
      </dsp:nvSpPr>
      <dsp:spPr>
        <a:xfrm>
          <a:off x="261347" y="765675"/>
          <a:ext cx="3658859" cy="442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296" tIns="0" rIns="1382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Secretarias de Planeación y/o desarrollo económico</a:t>
          </a:r>
        </a:p>
      </dsp:txBody>
      <dsp:txXfrm>
        <a:off x="282963" y="787291"/>
        <a:ext cx="3615627" cy="399568"/>
      </dsp:txXfrm>
    </dsp:sp>
    <dsp:sp modelId="{7E45DEB8-26CA-49F7-A68A-65E9C79A83D8}">
      <dsp:nvSpPr>
        <dsp:cNvPr id="0" name=""/>
        <dsp:cNvSpPr/>
      </dsp:nvSpPr>
      <dsp:spPr>
        <a:xfrm>
          <a:off x="0" y="1667475"/>
          <a:ext cx="52269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9E9AE-9319-42B6-B1FA-E7B5C1ED3046}">
      <dsp:nvSpPr>
        <dsp:cNvPr id="0" name=""/>
        <dsp:cNvSpPr/>
      </dsp:nvSpPr>
      <dsp:spPr>
        <a:xfrm>
          <a:off x="261347" y="1446075"/>
          <a:ext cx="3658859" cy="442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296" tIns="0" rIns="1382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/>
              </a:solidFill>
              <a:latin typeface="Arial Narrow" pitchFamily="34" charset="0"/>
            </a:rPr>
            <a:t>Cámaras de Comercio </a:t>
          </a:r>
        </a:p>
      </dsp:txBody>
      <dsp:txXfrm>
        <a:off x="282963" y="1467691"/>
        <a:ext cx="3615627" cy="399568"/>
      </dsp:txXfrm>
    </dsp:sp>
    <dsp:sp modelId="{BE145147-D197-47D2-B401-806C412DB0E7}">
      <dsp:nvSpPr>
        <dsp:cNvPr id="0" name=""/>
        <dsp:cNvSpPr/>
      </dsp:nvSpPr>
      <dsp:spPr>
        <a:xfrm>
          <a:off x="0" y="2347875"/>
          <a:ext cx="52269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C3E7C-42D9-4A7C-9753-DDC33A0E6795}">
      <dsp:nvSpPr>
        <dsp:cNvPr id="0" name=""/>
        <dsp:cNvSpPr/>
      </dsp:nvSpPr>
      <dsp:spPr>
        <a:xfrm>
          <a:off x="261347" y="2126475"/>
          <a:ext cx="3658859" cy="442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296" tIns="0" rIns="1382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Alta Consejería para la Competitividad y el sector privado</a:t>
          </a:r>
        </a:p>
      </dsp:txBody>
      <dsp:txXfrm>
        <a:off x="282963" y="2148091"/>
        <a:ext cx="3615627" cy="399568"/>
      </dsp:txXfrm>
    </dsp:sp>
    <dsp:sp modelId="{B2C432A7-CF9A-4BD9-969F-5769A7390C11}">
      <dsp:nvSpPr>
        <dsp:cNvPr id="0" name=""/>
        <dsp:cNvSpPr/>
      </dsp:nvSpPr>
      <dsp:spPr>
        <a:xfrm>
          <a:off x="0" y="3028275"/>
          <a:ext cx="52269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84AC5-86DD-4C28-BEA7-AF563E46C633}">
      <dsp:nvSpPr>
        <dsp:cNvPr id="0" name=""/>
        <dsp:cNvSpPr/>
      </dsp:nvSpPr>
      <dsp:spPr>
        <a:xfrm>
          <a:off x="261347" y="2806875"/>
          <a:ext cx="3658859" cy="442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296" tIns="0" rIns="1382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Gremios </a:t>
          </a:r>
        </a:p>
      </dsp:txBody>
      <dsp:txXfrm>
        <a:off x="282963" y="2828491"/>
        <a:ext cx="3615627" cy="399568"/>
      </dsp:txXfrm>
    </dsp:sp>
    <dsp:sp modelId="{CCC80A9E-315B-4376-848A-17718A580248}">
      <dsp:nvSpPr>
        <dsp:cNvPr id="0" name=""/>
        <dsp:cNvSpPr/>
      </dsp:nvSpPr>
      <dsp:spPr>
        <a:xfrm>
          <a:off x="0" y="3708675"/>
          <a:ext cx="52269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D3DCC-7E95-4E7E-AB00-1B4EA4C610A6}">
      <dsp:nvSpPr>
        <dsp:cNvPr id="0" name=""/>
        <dsp:cNvSpPr/>
      </dsp:nvSpPr>
      <dsp:spPr>
        <a:xfrm>
          <a:off x="261347" y="3487275"/>
          <a:ext cx="3658859" cy="442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296" tIns="0" rIns="1382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latin typeface="Arial Narrow" pitchFamily="34" charset="0"/>
            </a:rPr>
            <a:t>Academia y centros de investigación</a:t>
          </a:r>
        </a:p>
      </dsp:txBody>
      <dsp:txXfrm>
        <a:off x="282963" y="3508891"/>
        <a:ext cx="361562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0EF24-7426-4DF1-95EF-E5AE6A1F7F1A}">
      <dsp:nvSpPr>
        <dsp:cNvPr id="0" name=""/>
        <dsp:cNvSpPr/>
      </dsp:nvSpPr>
      <dsp:spPr>
        <a:xfrm>
          <a:off x="0" y="338797"/>
          <a:ext cx="4480943" cy="4032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06BA9-9728-4B2C-B2BC-0EFA4B75D5C0}">
      <dsp:nvSpPr>
        <dsp:cNvPr id="0" name=""/>
        <dsp:cNvSpPr/>
      </dsp:nvSpPr>
      <dsp:spPr>
        <a:xfrm>
          <a:off x="224047" y="102637"/>
          <a:ext cx="3136660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58" tIns="0" rIns="11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PRE RUT</a:t>
          </a:r>
        </a:p>
      </dsp:txBody>
      <dsp:txXfrm>
        <a:off x="247104" y="125694"/>
        <a:ext cx="3090546" cy="426206"/>
      </dsp:txXfrm>
    </dsp:sp>
    <dsp:sp modelId="{370A1543-4C4E-4087-9C07-8A79467E8C66}">
      <dsp:nvSpPr>
        <dsp:cNvPr id="0" name=""/>
        <dsp:cNvSpPr/>
      </dsp:nvSpPr>
      <dsp:spPr>
        <a:xfrm>
          <a:off x="0" y="1064557"/>
          <a:ext cx="4480943" cy="4032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8DD81-0F79-4691-9F69-375E9444E234}">
      <dsp:nvSpPr>
        <dsp:cNvPr id="0" name=""/>
        <dsp:cNvSpPr/>
      </dsp:nvSpPr>
      <dsp:spPr>
        <a:xfrm>
          <a:off x="224047" y="828397"/>
          <a:ext cx="3136660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58" tIns="0" rIns="11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MATRÍCULA MERCANTIL</a:t>
          </a:r>
        </a:p>
      </dsp:txBody>
      <dsp:txXfrm>
        <a:off x="247104" y="851454"/>
        <a:ext cx="3090546" cy="426206"/>
      </dsp:txXfrm>
    </dsp:sp>
    <dsp:sp modelId="{A458D0B4-0A90-4043-92E2-38F995A73476}">
      <dsp:nvSpPr>
        <dsp:cNvPr id="0" name=""/>
        <dsp:cNvSpPr/>
      </dsp:nvSpPr>
      <dsp:spPr>
        <a:xfrm>
          <a:off x="0" y="1790317"/>
          <a:ext cx="4480943" cy="4032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CC02B-F53D-4E72-966C-AD5753953EC0}">
      <dsp:nvSpPr>
        <dsp:cNvPr id="0" name=""/>
        <dsp:cNvSpPr/>
      </dsp:nvSpPr>
      <dsp:spPr>
        <a:xfrm>
          <a:off x="224047" y="1554157"/>
          <a:ext cx="3136660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58" tIns="0" rIns="11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IMPUESTO DE REGISTRO</a:t>
          </a:r>
        </a:p>
      </dsp:txBody>
      <dsp:txXfrm>
        <a:off x="247104" y="1577214"/>
        <a:ext cx="3090546" cy="426206"/>
      </dsp:txXfrm>
    </dsp:sp>
    <dsp:sp modelId="{8A50D289-155B-460E-BC4F-C04BF236EAB2}">
      <dsp:nvSpPr>
        <dsp:cNvPr id="0" name=""/>
        <dsp:cNvSpPr/>
      </dsp:nvSpPr>
      <dsp:spPr>
        <a:xfrm>
          <a:off x="0" y="2516077"/>
          <a:ext cx="4480943" cy="4032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D658A-EFEB-4930-BC2A-F73518E2F074}">
      <dsp:nvSpPr>
        <dsp:cNvPr id="0" name=""/>
        <dsp:cNvSpPr/>
      </dsp:nvSpPr>
      <dsp:spPr>
        <a:xfrm>
          <a:off x="224047" y="2279917"/>
          <a:ext cx="3136660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58" tIns="0" rIns="11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REGISTRO DE INDUSTRIA Y COMERCIO</a:t>
          </a:r>
        </a:p>
      </dsp:txBody>
      <dsp:txXfrm>
        <a:off x="247104" y="2302974"/>
        <a:ext cx="3090546" cy="426206"/>
      </dsp:txXfrm>
    </dsp:sp>
    <dsp:sp modelId="{0D540CBF-011C-4693-AFE5-5AB7F9E1B117}">
      <dsp:nvSpPr>
        <dsp:cNvPr id="0" name=""/>
        <dsp:cNvSpPr/>
      </dsp:nvSpPr>
      <dsp:spPr>
        <a:xfrm>
          <a:off x="0" y="3241837"/>
          <a:ext cx="4480943" cy="4032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AB730-0B6D-4824-9ABB-9D07177BA286}">
      <dsp:nvSpPr>
        <dsp:cNvPr id="0" name=""/>
        <dsp:cNvSpPr/>
      </dsp:nvSpPr>
      <dsp:spPr>
        <a:xfrm>
          <a:off x="224047" y="3005677"/>
          <a:ext cx="3136660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58" tIns="0" rIns="11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INSCRIPCIÓN DE LIBROS</a:t>
          </a:r>
        </a:p>
      </dsp:txBody>
      <dsp:txXfrm>
        <a:off x="247104" y="3028734"/>
        <a:ext cx="3090546" cy="426206"/>
      </dsp:txXfrm>
    </dsp:sp>
    <dsp:sp modelId="{F2A6733E-5EBD-4DC6-BD8B-BD390274C8D2}">
      <dsp:nvSpPr>
        <dsp:cNvPr id="0" name=""/>
        <dsp:cNvSpPr/>
      </dsp:nvSpPr>
      <dsp:spPr>
        <a:xfrm>
          <a:off x="0" y="3967597"/>
          <a:ext cx="4480943" cy="403200"/>
        </a:xfrm>
        <a:prstGeom prst="rect">
          <a:avLst/>
        </a:prstGeom>
        <a:solidFill>
          <a:srgbClr val="FF9933">
            <a:alpha val="90000"/>
          </a:srgbClr>
        </a:solidFill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E453E-ABDF-4DED-9DBE-509D5D92F5E4}">
      <dsp:nvSpPr>
        <dsp:cNvPr id="0" name=""/>
        <dsp:cNvSpPr/>
      </dsp:nvSpPr>
      <dsp:spPr>
        <a:xfrm>
          <a:off x="224047" y="3731437"/>
          <a:ext cx="3136660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802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58" tIns="0" rIns="11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itchFamily="34" charset="0"/>
              <a:ea typeface="+mn-ea"/>
              <a:cs typeface="+mn-cs"/>
            </a:rPr>
            <a:t>CONSULTA DE USO DE SUELOS</a:t>
          </a:r>
        </a:p>
      </dsp:txBody>
      <dsp:txXfrm>
        <a:off x="247104" y="3754494"/>
        <a:ext cx="3090546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F5BA8-0F67-493B-A9A1-9AAE34ED7B57}">
      <dsp:nvSpPr>
        <dsp:cNvPr id="0" name=""/>
        <dsp:cNvSpPr/>
      </dsp:nvSpPr>
      <dsp:spPr>
        <a:xfrm>
          <a:off x="4249" y="24737"/>
          <a:ext cx="4594435" cy="342964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kern="1200" dirty="0">
              <a:latin typeface="Arial Narrow" pitchFamily="34" charset="0"/>
            </a:rPr>
            <a:t>Se limita a las actividades productivas de bienes y servicios lícitos que incumplen normas generales que rigen la actividad empresarial, como el pago de impuestos y los aportes a seguridad social.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kern="1200" dirty="0">
              <a:latin typeface="Arial Narrow" pitchFamily="34" charset="0"/>
            </a:rPr>
            <a:t>En Colombia se estima que la economía informal tiene un tamaño del 30% del PIB</a:t>
          </a:r>
        </a:p>
      </dsp:txBody>
      <dsp:txXfrm>
        <a:off x="84610" y="105098"/>
        <a:ext cx="4433713" cy="3349287"/>
      </dsp:txXfrm>
    </dsp:sp>
    <dsp:sp modelId="{414D82E3-7ACC-46EE-8413-CAA8C2E88277}">
      <dsp:nvSpPr>
        <dsp:cNvPr id="0" name=""/>
        <dsp:cNvSpPr/>
      </dsp:nvSpPr>
      <dsp:spPr>
        <a:xfrm>
          <a:off x="4249" y="3454386"/>
          <a:ext cx="4594435" cy="1474749"/>
        </a:xfrm>
        <a:prstGeom prst="rect">
          <a:avLst/>
        </a:prstGeom>
        <a:solidFill>
          <a:srgbClr val="0070C0"/>
        </a:solidFill>
        <a:ln w="762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b="1" kern="1200" dirty="0">
              <a:latin typeface="Arial Narrow" pitchFamily="34" charset="0"/>
            </a:rPr>
            <a:t>INFORMALIDAD</a:t>
          </a:r>
        </a:p>
      </dsp:txBody>
      <dsp:txXfrm>
        <a:off x="4249" y="3454386"/>
        <a:ext cx="3235517" cy="1474749"/>
      </dsp:txXfrm>
    </dsp:sp>
    <dsp:sp modelId="{13C64738-4321-48C9-BE74-21248DACB215}">
      <dsp:nvSpPr>
        <dsp:cNvPr id="0" name=""/>
        <dsp:cNvSpPr/>
      </dsp:nvSpPr>
      <dsp:spPr>
        <a:xfrm>
          <a:off x="3379272" y="3656218"/>
          <a:ext cx="1608052" cy="16080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9BBAF-046E-496A-9616-6904AAAAB673}">
      <dsp:nvSpPr>
        <dsp:cNvPr id="0" name=""/>
        <dsp:cNvSpPr/>
      </dsp:nvSpPr>
      <dsp:spPr>
        <a:xfrm>
          <a:off x="5376173" y="24737"/>
          <a:ext cx="4594435" cy="342964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kern="1200" dirty="0">
              <a:latin typeface="Arial Narrow" pitchFamily="34" charset="0"/>
            </a:rPr>
            <a:t>La economía ilegal incluye los actos delictivos o explícitamente ilegales, como el contrabando, el narcotráfico o el lavado de dinero (ANIF 2017, Schneider 2016).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kern="1200" dirty="0">
              <a:latin typeface="Arial Narrow" pitchFamily="34" charset="0"/>
            </a:rPr>
            <a:t>En Colombia la economía ilegal tiene un tamaño del 1,9% (ANIF 2017)</a:t>
          </a:r>
        </a:p>
      </dsp:txBody>
      <dsp:txXfrm>
        <a:off x="5456534" y="105098"/>
        <a:ext cx="4433713" cy="3349287"/>
      </dsp:txXfrm>
    </dsp:sp>
    <dsp:sp modelId="{27CB4214-87B7-4BB1-9E6D-1B26CAEA05A2}">
      <dsp:nvSpPr>
        <dsp:cNvPr id="0" name=""/>
        <dsp:cNvSpPr/>
      </dsp:nvSpPr>
      <dsp:spPr>
        <a:xfrm>
          <a:off x="5376173" y="3454386"/>
          <a:ext cx="4594435" cy="1474749"/>
        </a:xfrm>
        <a:prstGeom prst="rect">
          <a:avLst/>
        </a:prstGeom>
        <a:solidFill>
          <a:srgbClr val="7030A0"/>
        </a:solidFill>
        <a:ln w="762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b="1" kern="1200" dirty="0">
              <a:latin typeface="Arial Narrow" pitchFamily="34" charset="0"/>
            </a:rPr>
            <a:t>ILEGALIDAD</a:t>
          </a:r>
          <a:r>
            <a:rPr lang="es-CO" sz="3700" kern="1200" dirty="0"/>
            <a:t> </a:t>
          </a:r>
        </a:p>
      </dsp:txBody>
      <dsp:txXfrm>
        <a:off x="5376173" y="3454386"/>
        <a:ext cx="3235517" cy="1474749"/>
      </dsp:txXfrm>
    </dsp:sp>
    <dsp:sp modelId="{1C5EAB77-0820-473C-B327-A665FCB932C8}">
      <dsp:nvSpPr>
        <dsp:cNvPr id="0" name=""/>
        <dsp:cNvSpPr/>
      </dsp:nvSpPr>
      <dsp:spPr>
        <a:xfrm>
          <a:off x="8665455" y="3713374"/>
          <a:ext cx="1608052" cy="16080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3C173-B32A-4792-A81F-7ED95741BEE6}">
      <dsp:nvSpPr>
        <dsp:cNvPr id="0" name=""/>
        <dsp:cNvSpPr/>
      </dsp:nvSpPr>
      <dsp:spPr>
        <a:xfrm>
          <a:off x="156032" y="0"/>
          <a:ext cx="7583473" cy="4739671"/>
        </a:xfrm>
        <a:prstGeom prst="swooshArrow">
          <a:avLst>
            <a:gd name="adj1" fmla="val 25000"/>
            <a:gd name="adj2" fmla="val 25000"/>
          </a:avLst>
        </a:prstGeom>
        <a:solidFill>
          <a:srgbClr val="33CCCC"/>
        </a:solidFill>
        <a:ln>
          <a:solidFill>
            <a:srgbClr val="33CCC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C4CAE-2F9C-4654-BA33-98FF796C68A1}">
      <dsp:nvSpPr>
        <dsp:cNvPr id="0" name=""/>
        <dsp:cNvSpPr/>
      </dsp:nvSpPr>
      <dsp:spPr>
        <a:xfrm>
          <a:off x="1119133" y="3271320"/>
          <a:ext cx="197170" cy="197170"/>
        </a:xfrm>
        <a:prstGeom prst="ellipse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B67CA-FC41-45CE-828F-FD1FAAA31080}">
      <dsp:nvSpPr>
        <dsp:cNvPr id="0" name=""/>
        <dsp:cNvSpPr/>
      </dsp:nvSpPr>
      <dsp:spPr>
        <a:xfrm>
          <a:off x="1566956" y="3331812"/>
          <a:ext cx="1766949" cy="136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76" tIns="0" rIns="0" bIns="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11%</a:t>
          </a:r>
        </a:p>
      </dsp:txBody>
      <dsp:txXfrm>
        <a:off x="1566956" y="3331812"/>
        <a:ext cx="1766949" cy="1369764"/>
      </dsp:txXfrm>
    </dsp:sp>
    <dsp:sp modelId="{7D94092B-36F9-4E86-A557-C0B5134040BC}">
      <dsp:nvSpPr>
        <dsp:cNvPr id="0" name=""/>
        <dsp:cNvSpPr/>
      </dsp:nvSpPr>
      <dsp:spPr>
        <a:xfrm>
          <a:off x="2859541" y="1983078"/>
          <a:ext cx="356423" cy="356423"/>
        </a:xfrm>
        <a:prstGeom prst="ellipse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DE90-16F8-4F63-8BB9-91224A10822E}">
      <dsp:nvSpPr>
        <dsp:cNvPr id="0" name=""/>
        <dsp:cNvSpPr/>
      </dsp:nvSpPr>
      <dsp:spPr>
        <a:xfrm>
          <a:off x="3296998" y="2161289"/>
          <a:ext cx="1820033" cy="257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861" tIns="0" rIns="0" bIns="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18%</a:t>
          </a:r>
        </a:p>
      </dsp:txBody>
      <dsp:txXfrm>
        <a:off x="3296998" y="2161289"/>
        <a:ext cx="1820033" cy="2578381"/>
      </dsp:txXfrm>
    </dsp:sp>
    <dsp:sp modelId="{00E16DDA-F75C-4150-9E88-CB099D85CD34}">
      <dsp:nvSpPr>
        <dsp:cNvPr id="0" name=""/>
        <dsp:cNvSpPr/>
      </dsp:nvSpPr>
      <dsp:spPr>
        <a:xfrm>
          <a:off x="4952579" y="1199136"/>
          <a:ext cx="492925" cy="492925"/>
        </a:xfrm>
        <a:prstGeom prst="ellipse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01A25-3144-4EBC-8A6E-8390BA688EC4}">
      <dsp:nvSpPr>
        <dsp:cNvPr id="0" name=""/>
        <dsp:cNvSpPr/>
      </dsp:nvSpPr>
      <dsp:spPr>
        <a:xfrm>
          <a:off x="5378989" y="1445599"/>
          <a:ext cx="1820033" cy="3294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91" tIns="0" rIns="0" bIns="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71%</a:t>
          </a:r>
        </a:p>
      </dsp:txBody>
      <dsp:txXfrm>
        <a:off x="5378989" y="1445599"/>
        <a:ext cx="1820033" cy="3294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734" y="3183466"/>
            <a:ext cx="8636000" cy="149754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734" y="4817533"/>
            <a:ext cx="8636000" cy="44026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C08B-DF13-443B-95E5-358E71BD0FC6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90BF-3571-442B-AEC0-4899ADDEC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18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734" y="3183466"/>
            <a:ext cx="8636000" cy="149754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734" y="4817533"/>
            <a:ext cx="8636000" cy="44026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C08B-DF13-443B-95E5-358E71BD0FC6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90BF-3571-442B-AEC0-4899ADDEC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412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734" y="3183466"/>
            <a:ext cx="8636000" cy="149754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734" y="4817533"/>
            <a:ext cx="8636000" cy="44026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C08B-DF13-443B-95E5-358E71BD0FC6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90BF-3571-442B-AEC0-4899ADDEC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431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C08B-DF13-443B-95E5-358E71BD0FC6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90BF-3571-442B-AEC0-4899ADDEC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52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C08B-DF13-443B-95E5-358E71BD0FC6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90BF-3571-442B-AEC0-4899ADDEC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2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C08B-DF13-443B-95E5-358E71BD0FC6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90BF-3571-442B-AEC0-4899ADDEC3CD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3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33700" y="330200"/>
            <a:ext cx="6337300" cy="46990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247900" cy="365125"/>
          </a:xfrm>
        </p:spPr>
        <p:txBody>
          <a:bodyPr/>
          <a:lstStyle/>
          <a:p>
            <a:fld id="{F196C08B-DF13-443B-95E5-358E71BD0FC6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77400" y="6362699"/>
            <a:ext cx="2336800" cy="365125"/>
          </a:xfrm>
        </p:spPr>
        <p:txBody>
          <a:bodyPr/>
          <a:lstStyle/>
          <a:p>
            <a:fld id="{A5A490BF-3571-442B-AEC0-4899ADDEC3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92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62474" y="142875"/>
            <a:ext cx="7362826" cy="100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0999" y="1720850"/>
            <a:ext cx="10448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C08B-DF13-443B-95E5-358E71BD0FC6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5480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8672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490BF-3571-442B-AEC0-4899ADDEC3CD}" type="slidenum">
              <a:rPr lang="es-CO" smtClean="0"/>
              <a:t>‹Nº›</a:t>
            </a:fld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248" y="1299369"/>
            <a:ext cx="1050752" cy="55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4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4" r:id="rId5"/>
    <p:sldLayoutId id="2147483655" r:id="rId6"/>
    <p:sldLayoutId id="2147483660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989249" y="558289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atin typeface="Arial Narrow" pitchFamily="34" charset="0"/>
              </a:rPr>
              <a:t>VIGENCIA – 2019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2150" y="3241179"/>
            <a:ext cx="850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ESTUDIO DE LA INFORMALIDAD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(Frente al Registro </a:t>
            </a:r>
            <a:r>
              <a:rPr lang="es-CO" sz="4000" b="1" kern="0" dirty="0">
                <a:solidFill>
                  <a:schemeClr val="bg1"/>
                </a:solidFill>
                <a:latin typeface="Arial Narrow" pitchFamily="34" charset="0"/>
              </a:rPr>
              <a:t>Mercantil</a:t>
            </a: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EN EL DEPARTAMENTO DEL PUTUMAYO </a:t>
            </a:r>
          </a:p>
        </p:txBody>
      </p:sp>
    </p:spTree>
    <p:extLst>
      <p:ext uri="{BB962C8B-B14F-4D97-AF65-F5344CB8AC3E}">
        <p14:creationId xmlns:p14="http://schemas.microsoft.com/office/powerpoint/2010/main" val="416699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644330" y="235785"/>
            <a:ext cx="7547501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INFORMALIDAD</a:t>
            </a:r>
            <a:r>
              <a:rPr kumimoji="0" lang="es-CO" sz="3000" b="1" i="0" u="none" strike="noStrike" kern="1200" cap="all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 vs ilegalidad </a:t>
            </a:r>
            <a:endParaRPr kumimoji="0" lang="es-CO" sz="30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78194459"/>
              </p:ext>
            </p:extLst>
          </p:nvPr>
        </p:nvGraphicFramePr>
        <p:xfrm>
          <a:off x="416955" y="1364381"/>
          <a:ext cx="10353963" cy="532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24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644330" y="235785"/>
            <a:ext cx="7547501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¿QUE ES LA FORMALIZACIÓN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EMPRESARIAL?</a:t>
            </a:r>
          </a:p>
        </p:txBody>
      </p:sp>
      <p:pic>
        <p:nvPicPr>
          <p:cNvPr id="6" name="Picture 2" descr="Resultado de imagen para imagenes de indicador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7" y="4285340"/>
            <a:ext cx="2553240" cy="235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3 Marcador de contenido"/>
          <p:cNvSpPr txBox="1">
            <a:spLocks/>
          </p:cNvSpPr>
          <p:nvPr/>
        </p:nvSpPr>
        <p:spPr>
          <a:xfrm>
            <a:off x="224224" y="3828693"/>
            <a:ext cx="226567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2377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O" sz="2000" b="0" dirty="0">
                <a:latin typeface="Arial Narrow" pitchFamily="34" charset="0"/>
                <a:cs typeface="Arial" panose="020B0604020202020204" pitchFamily="34" charset="0"/>
              </a:rPr>
              <a:t>      Es una garantía de </a:t>
            </a:r>
            <a:r>
              <a:rPr lang="es-CO" sz="2000" u="sng" dirty="0">
                <a:latin typeface="Arial Narrow" pitchFamily="34" charset="0"/>
                <a:cs typeface="Arial" panose="020B0604020202020204" pitchFamily="34" charset="0"/>
              </a:rPr>
              <a:t>crecimiento económico.</a:t>
            </a:r>
            <a:endParaRPr lang="es-CO" sz="2000" dirty="0"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Resultado de imagen para imagenes de indicador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62" y="1777788"/>
            <a:ext cx="1318781" cy="17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Marcador de contenido"/>
          <p:cNvSpPr txBox="1">
            <a:spLocks/>
          </p:cNvSpPr>
          <p:nvPr/>
        </p:nvSpPr>
        <p:spPr>
          <a:xfrm>
            <a:off x="255181" y="1487957"/>
            <a:ext cx="2283643" cy="22570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2377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0" dirty="0">
                <a:latin typeface="Arial Narrow" pitchFamily="34" charset="0"/>
                <a:cs typeface="Arial" panose="020B0604020202020204" pitchFamily="34" charset="0"/>
              </a:rPr>
              <a:t>      Es la condición que se le atribuye a los negocios que </a:t>
            </a:r>
            <a:r>
              <a:rPr lang="es-CO" sz="2000" u="sng" dirty="0">
                <a:latin typeface="Arial Narrow" pitchFamily="34" charset="0"/>
                <a:cs typeface="Arial" panose="020B0604020202020204" pitchFamily="34" charset="0"/>
              </a:rPr>
              <a:t>cumplen con la normativa vigente</a:t>
            </a:r>
            <a:endParaRPr lang="es-CO" sz="2000" u="sng" dirty="0">
              <a:latin typeface="Arial Narrow" pitchFamily="34" charset="0"/>
            </a:endParaRPr>
          </a:p>
          <a:p>
            <a:pPr lvl="0"/>
            <a:endParaRPr lang="es-CO" sz="1400" dirty="0"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Resultado de imagen para imagenes de indicado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24" y="4731850"/>
            <a:ext cx="704945" cy="7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n para imagenes de indicado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39" y="1831648"/>
            <a:ext cx="1455486" cy="12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Marcador de contenido"/>
          <p:cNvSpPr txBox="1">
            <a:spLocks/>
          </p:cNvSpPr>
          <p:nvPr/>
        </p:nvSpPr>
        <p:spPr>
          <a:xfrm>
            <a:off x="3808696" y="1477705"/>
            <a:ext cx="2372072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2377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O" sz="2000" b="0" dirty="0">
                <a:latin typeface="Arial Narrow" pitchFamily="34" charset="0"/>
                <a:cs typeface="Arial" panose="020B0604020202020204" pitchFamily="34" charset="0"/>
              </a:rPr>
              <a:t>         Es abrir puertas a </a:t>
            </a:r>
            <a:r>
              <a:rPr lang="es-CO" sz="2000" u="sng" dirty="0">
                <a:latin typeface="Arial Narrow" pitchFamily="34" charset="0"/>
                <a:cs typeface="Arial" panose="020B0604020202020204" pitchFamily="34" charset="0"/>
              </a:rPr>
              <a:t>nuevos negocios</a:t>
            </a:r>
            <a:endParaRPr lang="es-CO" sz="2000" dirty="0">
              <a:latin typeface="Arial Narrow" pitchFamily="34" charset="0"/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3973952" y="3523482"/>
            <a:ext cx="3022271" cy="16260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2377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0" dirty="0">
                <a:latin typeface="Arial Narrow" pitchFamily="34" charset="0"/>
                <a:cs typeface="Arial" panose="020B0604020202020204" pitchFamily="34" charset="0"/>
              </a:rPr>
              <a:t>      Es una contribución a la </a:t>
            </a:r>
            <a:r>
              <a:rPr lang="es-CO" sz="2000" u="sng" dirty="0">
                <a:latin typeface="Arial Narrow" pitchFamily="34" charset="0"/>
                <a:cs typeface="Arial" panose="020B0604020202020204" pitchFamily="34" charset="0"/>
              </a:rPr>
              <a:t>estabilidad</a:t>
            </a:r>
            <a:r>
              <a:rPr lang="es-CO" sz="2000" dirty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s-CO" sz="2000" b="0" dirty="0">
                <a:latin typeface="Arial Narrow" pitchFamily="34" charset="0"/>
                <a:cs typeface="Arial" panose="020B0604020202020204" pitchFamily="34" charset="0"/>
              </a:rPr>
              <a:t>y lograr reconocimiento entre </a:t>
            </a:r>
            <a:r>
              <a:rPr lang="es-CO" sz="2000" u="sng" dirty="0">
                <a:latin typeface="Arial Narrow" pitchFamily="34" charset="0"/>
                <a:cs typeface="Arial" panose="020B0604020202020204" pitchFamily="34" charset="0"/>
              </a:rPr>
              <a:t>clientes</a:t>
            </a:r>
            <a:r>
              <a:rPr lang="es-CO" sz="2000" dirty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s-CO" sz="2000" b="0" dirty="0">
                <a:latin typeface="Arial Narrow" pitchFamily="34" charset="0"/>
                <a:cs typeface="Arial" panose="020B0604020202020204" pitchFamily="34" charset="0"/>
              </a:rPr>
              <a:t>y </a:t>
            </a:r>
            <a:r>
              <a:rPr lang="es-CO" sz="2000" u="sng" dirty="0">
                <a:latin typeface="Arial Narrow" pitchFamily="34" charset="0"/>
                <a:cs typeface="Arial" panose="020B0604020202020204" pitchFamily="34" charset="0"/>
              </a:rPr>
              <a:t>proveedores.</a:t>
            </a:r>
            <a:endParaRPr lang="es-CO" sz="2000" dirty="0">
              <a:latin typeface="Arial Narrow" pitchFamily="34" charset="0"/>
              <a:cs typeface="Arial" panose="020B0604020202020204" pitchFamily="34" charset="0"/>
            </a:endParaRPr>
          </a:p>
          <a:p>
            <a:pPr lvl="0"/>
            <a:endParaRPr lang="es-CO" sz="130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7599020" y="1577732"/>
            <a:ext cx="237207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2377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300" b="0" dirty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s-CO" sz="2000" b="0" dirty="0">
                <a:latin typeface="Arial Narrow" pitchFamily="34" charset="0"/>
                <a:cs typeface="Arial" panose="020B0604020202020204" pitchFamily="34" charset="0"/>
              </a:rPr>
              <a:t>Vivir con </a:t>
            </a:r>
            <a:r>
              <a:rPr lang="es-CO" sz="2000" u="sng" dirty="0">
                <a:latin typeface="Arial Narrow" pitchFamily="34" charset="0"/>
                <a:cs typeface="Arial" panose="020B0604020202020204" pitchFamily="34" charset="0"/>
              </a:rPr>
              <a:t>tranquilidad</a:t>
            </a:r>
            <a:endParaRPr lang="es-CO" sz="200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3 Marcador de contenido"/>
          <p:cNvSpPr txBox="1">
            <a:spLocks/>
          </p:cNvSpPr>
          <p:nvPr/>
        </p:nvSpPr>
        <p:spPr>
          <a:xfrm>
            <a:off x="7523971" y="4180609"/>
            <a:ext cx="3001625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2377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O" sz="2000" b="0" dirty="0">
                <a:latin typeface="Arial Narrow" pitchFamily="34" charset="0"/>
                <a:cs typeface="Arial" panose="020B0604020202020204" pitchFamily="34" charset="0"/>
              </a:rPr>
              <a:t>     Tener mayor posibilidades de </a:t>
            </a:r>
            <a:r>
              <a:rPr lang="es-CO" sz="2000" u="sng" dirty="0">
                <a:latin typeface="Arial Narrow" pitchFamily="34" charset="0"/>
                <a:cs typeface="Arial" panose="020B0604020202020204" pitchFamily="34" charset="0"/>
              </a:rPr>
              <a:t>acceso al crédito legal</a:t>
            </a:r>
            <a:endParaRPr lang="es-CO" sz="2000" dirty="0"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Resultado de imagen para reconocimiento empresarial imagenes animada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81" y="4915132"/>
            <a:ext cx="1865171" cy="16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Resultado de imagen para tranquilidad empresarial animad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00" y="1900897"/>
            <a:ext cx="1889396" cy="15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Imagen relacionad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98" y="4964629"/>
            <a:ext cx="1799317" cy="1535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17 CuadroTexto"/>
          <p:cNvSpPr txBox="1"/>
          <p:nvPr/>
        </p:nvSpPr>
        <p:spPr>
          <a:xfrm>
            <a:off x="11268080" y="182930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76576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7338" y="1960141"/>
            <a:ext cx="550766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rgbClr val="333333"/>
                </a:solidFill>
                <a:latin typeface="Arial Narrow" pitchFamily="34" charset="0"/>
              </a:rPr>
              <a:t>Hacer </a:t>
            </a:r>
            <a:r>
              <a:rPr lang="es-CO" sz="2500" b="1" dirty="0">
                <a:solidFill>
                  <a:srgbClr val="00B050"/>
                </a:solidFill>
                <a:latin typeface="Arial Narrow" pitchFamily="34" charset="0"/>
              </a:rPr>
              <a:t>pública la calidad </a:t>
            </a:r>
            <a:r>
              <a:rPr lang="es-CO" sz="2500" dirty="0">
                <a:latin typeface="Arial Narrow" pitchFamily="34" charset="0"/>
              </a:rPr>
              <a:t>de empresario.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500" dirty="0">
                <a:latin typeface="Arial Narrow" pitchFamily="34" charset="0"/>
              </a:rPr>
              <a:t>Hacer </a:t>
            </a:r>
            <a:r>
              <a:rPr lang="es-CO" sz="2500" b="1" dirty="0">
                <a:solidFill>
                  <a:srgbClr val="00B050"/>
                </a:solidFill>
                <a:latin typeface="Arial Narrow" pitchFamily="34" charset="0"/>
              </a:rPr>
              <a:t>visible al empresario</a:t>
            </a:r>
            <a:r>
              <a:rPr lang="es-CO" sz="2500" dirty="0">
                <a:latin typeface="Arial Narrow" pitchFamily="34" charset="0"/>
              </a:rPr>
              <a:t> frente a sus clientes.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500" dirty="0">
                <a:latin typeface="Arial Narrow" pitchFamily="34" charset="0"/>
              </a:rPr>
              <a:t>Brinda </a:t>
            </a:r>
            <a:r>
              <a:rPr lang="es-CO" sz="2500" b="1" dirty="0">
                <a:solidFill>
                  <a:srgbClr val="00B050"/>
                </a:solidFill>
                <a:latin typeface="Arial Narrow" pitchFamily="34" charset="0"/>
              </a:rPr>
              <a:t>seguridad jurídica</a:t>
            </a:r>
            <a:r>
              <a:rPr lang="es-CO" sz="2500" dirty="0">
                <a:latin typeface="Arial Narrow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500" b="1" dirty="0">
                <a:solidFill>
                  <a:srgbClr val="00B050"/>
                </a:solidFill>
                <a:latin typeface="Arial Narrow" pitchFamily="34" charset="0"/>
              </a:rPr>
              <a:t>Protege el nombre </a:t>
            </a:r>
            <a:r>
              <a:rPr lang="es-CO" sz="2500" dirty="0">
                <a:solidFill>
                  <a:srgbClr val="333333"/>
                </a:solidFill>
                <a:latin typeface="Arial Narrow" pitchFamily="34" charset="0"/>
              </a:rPr>
              <a:t>de la empresa y la legitimidad del negocio.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rgbClr val="333333"/>
                </a:solidFill>
                <a:latin typeface="Arial Narrow" pitchFamily="34" charset="0"/>
              </a:rPr>
              <a:t>Facilita su </a:t>
            </a:r>
            <a:r>
              <a:rPr lang="es-CO" sz="2500" b="1" dirty="0">
                <a:solidFill>
                  <a:srgbClr val="00B050"/>
                </a:solidFill>
                <a:latin typeface="Arial Narrow" pitchFamily="34" charset="0"/>
              </a:rPr>
              <a:t>participación en licitaciones </a:t>
            </a:r>
            <a:r>
              <a:rPr lang="es-CO" sz="2500" dirty="0">
                <a:solidFill>
                  <a:srgbClr val="333333"/>
                </a:solidFill>
                <a:latin typeface="Arial Narrow" pitchFamily="34" charset="0"/>
              </a:rPr>
              <a:t>y procesos de selección del Estado.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rgbClr val="333333"/>
                </a:solidFill>
                <a:latin typeface="Arial Narrow" pitchFamily="34" charset="0"/>
              </a:rPr>
              <a:t>Brinda la </a:t>
            </a:r>
            <a:r>
              <a:rPr lang="es-CO" sz="2500" b="1" dirty="0">
                <a:solidFill>
                  <a:srgbClr val="00B050"/>
                </a:solidFill>
                <a:latin typeface="Arial Narrow" pitchFamily="34" charset="0"/>
              </a:rPr>
              <a:t>posibilidad de inscribirse</a:t>
            </a:r>
            <a:r>
              <a:rPr lang="es-CO" sz="2500" dirty="0">
                <a:solidFill>
                  <a:srgbClr val="333333"/>
                </a:solidFill>
                <a:latin typeface="Arial Narrow" pitchFamily="34" charset="0"/>
              </a:rPr>
              <a:t> en capacitaciones gratuitas, foros y ferias.</a:t>
            </a:r>
          </a:p>
          <a:p>
            <a:pPr algn="just"/>
            <a:endParaRPr lang="es-CO" sz="2500" dirty="0">
              <a:solidFill>
                <a:srgbClr val="333333"/>
              </a:solidFill>
              <a:latin typeface="Arial Narrow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44330" y="338220"/>
            <a:ext cx="7547501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¿ventajas</a:t>
            </a:r>
            <a:r>
              <a:rPr kumimoji="0" lang="es-CO" sz="3000" b="1" i="0" u="none" strike="noStrike" kern="1200" cap="all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 de la </a:t>
            </a: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FORMALIZACIÓN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EMPRESARIAL?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32967" y="1960141"/>
            <a:ext cx="496540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/>
              <a:buChar char="•"/>
            </a:pPr>
            <a:r>
              <a:rPr lang="es-CO" sz="2500" dirty="0">
                <a:solidFill>
                  <a:srgbClr val="333333"/>
                </a:solidFill>
                <a:latin typeface="Arial Narrow" pitchFamily="34" charset="0"/>
              </a:rPr>
              <a:t>Facilita el </a:t>
            </a:r>
            <a:r>
              <a:rPr lang="es-CO" sz="2500" b="1" dirty="0">
                <a:solidFill>
                  <a:srgbClr val="00B050"/>
                </a:solidFill>
                <a:latin typeface="Arial Narrow" pitchFamily="34" charset="0"/>
              </a:rPr>
              <a:t>acceso al Sistema Financiero </a:t>
            </a:r>
            <a:r>
              <a:rPr lang="es-CO" sz="2500" dirty="0">
                <a:solidFill>
                  <a:srgbClr val="333333"/>
                </a:solidFill>
                <a:latin typeface="Arial Narrow" pitchFamily="34" charset="0"/>
              </a:rPr>
              <a:t>y la obtención de créditos con mejores tasas.</a:t>
            </a:r>
          </a:p>
          <a:p>
            <a:pPr marL="179388" indent="-179388">
              <a:buFont typeface="Arial"/>
              <a:buChar char="•"/>
            </a:pPr>
            <a:r>
              <a:rPr lang="es-CO" sz="2500" dirty="0">
                <a:solidFill>
                  <a:srgbClr val="333333"/>
                </a:solidFill>
                <a:latin typeface="Arial Narrow" pitchFamily="34" charset="0"/>
              </a:rPr>
              <a:t>Facilidad para </a:t>
            </a:r>
            <a:r>
              <a:rPr lang="es-CO" sz="2500" b="1" dirty="0">
                <a:solidFill>
                  <a:srgbClr val="00B050"/>
                </a:solidFill>
                <a:latin typeface="Arial Narrow" pitchFamily="34" charset="0"/>
              </a:rPr>
              <a:t>acceder a Recursos no reembolsables </a:t>
            </a:r>
            <a:r>
              <a:rPr lang="es-CO" sz="2500" dirty="0">
                <a:solidFill>
                  <a:srgbClr val="333333"/>
                </a:solidFill>
                <a:latin typeface="Arial Narrow" pitchFamily="34" charset="0"/>
              </a:rPr>
              <a:t>(Bancoldex, Fondo Innpulsa y Fondo Emprender-SENA).</a:t>
            </a:r>
          </a:p>
          <a:p>
            <a:pPr marL="179388" indent="-179388">
              <a:buFont typeface="Arial"/>
              <a:buChar char="•"/>
            </a:pPr>
            <a:r>
              <a:rPr lang="es-CO" sz="2500" dirty="0">
                <a:latin typeface="Arial Narrow" pitchFamily="34" charset="0"/>
              </a:rPr>
              <a:t>Participación en </a:t>
            </a:r>
            <a:r>
              <a:rPr lang="es-CO" sz="2500" b="1" dirty="0">
                <a:solidFill>
                  <a:srgbClr val="00B050"/>
                </a:solidFill>
                <a:latin typeface="Arial Narrow" pitchFamily="34" charset="0"/>
              </a:rPr>
              <a:t>Ruedas de Negocios Nacionales e Internacionales</a:t>
            </a:r>
          </a:p>
          <a:p>
            <a:pPr marL="179388" indent="-179388">
              <a:buFont typeface="Arial"/>
              <a:buChar char="•"/>
            </a:pPr>
            <a:r>
              <a:rPr lang="es-CO" sz="2500" b="1" i="0" dirty="0">
                <a:solidFill>
                  <a:srgbClr val="00B050"/>
                </a:solidFill>
                <a:effectLst/>
                <a:latin typeface="Arial Narrow" pitchFamily="34" charset="0"/>
              </a:rPr>
              <a:t>Participación en proyectos </a:t>
            </a:r>
            <a:r>
              <a:rPr lang="es-CO" sz="2500" i="0" dirty="0">
                <a:effectLst/>
                <a:latin typeface="Arial Narrow" pitchFamily="34" charset="0"/>
              </a:rPr>
              <a:t>de fortalecimiento empresarial</a:t>
            </a:r>
            <a:r>
              <a:rPr lang="es-CO" sz="2500" b="1" i="0" dirty="0">
                <a:solidFill>
                  <a:srgbClr val="00B050"/>
                </a:solidFill>
                <a:effectLst/>
                <a:latin typeface="Arial Narrow" pitchFamily="34" charset="0"/>
              </a:rPr>
              <a:t>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251206" y="261615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49872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4189161" y="262141"/>
            <a:ext cx="6991835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16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000" dirty="0">
                <a:solidFill>
                  <a:sysClr val="window" lastClr="FFFFFF"/>
                </a:solidFill>
                <a:latin typeface="Arial Narrow" pitchFamily="34" charset="0"/>
              </a:rPr>
              <a:t>Consecuencias de la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000" dirty="0">
                <a:solidFill>
                  <a:sysClr val="window" lastClr="FFFFFF"/>
                </a:solidFill>
                <a:latin typeface="Arial Narrow" pitchFamily="34" charset="0"/>
              </a:rPr>
              <a:t> informalidad empresarial </a:t>
            </a:r>
            <a:endParaRPr kumimoji="0" lang="es-CO" sz="30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252246" y="238391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4.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9917" y="1748137"/>
            <a:ext cx="55167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Genera desconfianza </a:t>
            </a: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en los consumidores.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Realiza prácticas de </a:t>
            </a: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comercio desleal</a:t>
            </a: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Efectúa </a:t>
            </a: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plagio de nombres y marcas</a:t>
            </a: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Inexistencia de medición </a:t>
            </a: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en la productividad de los trabajos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Alta rotación de los trabajadores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Los </a:t>
            </a: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productos que no cumplen </a:t>
            </a: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con las normas técnicas.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Incumplimiento de contratos.</a:t>
            </a:r>
          </a:p>
          <a:p>
            <a:pPr lvl="0"/>
            <a:endParaRPr lang="es-CO" sz="2500" dirty="0">
              <a:solidFill>
                <a:sysClr val="windowText" lastClr="00000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06629" y="1421643"/>
            <a:ext cx="52438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CO" sz="2000" dirty="0">
              <a:solidFill>
                <a:sysClr val="windowText" lastClr="000000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Continuas </a:t>
            </a: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demandas laborales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Escaso acceso a crédito, </a:t>
            </a:r>
            <a:r>
              <a:rPr lang="es-CO" sz="2500" dirty="0">
                <a:latin typeface="Arial Narrow" pitchFamily="34" charset="0"/>
                <a:cs typeface="Arial" panose="020B0604020202020204" pitchFamily="34" charset="0"/>
              </a:rPr>
              <a:t>o con</a:t>
            </a: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 altas tasas de interés.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Las empresas </a:t>
            </a: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no crecen, se estancan y no evolucionan.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Desconocimiento </a:t>
            </a: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de la oferta de servicios empresariales financieros y no financieros</a:t>
            </a:r>
            <a:endParaRPr lang="es-CO" sz="2000" dirty="0">
              <a:solidFill>
                <a:sysClr val="windowText" lastClr="000000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s-CO" sz="25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No pueden participar en programas</a:t>
            </a:r>
            <a:r>
              <a:rPr lang="es-CO" sz="2500" dirty="0">
                <a:solidFill>
                  <a:sysClr val="windowText" lastClr="000000"/>
                </a:solidFill>
                <a:latin typeface="Arial Narrow" pitchFamily="34" charset="0"/>
                <a:cs typeface="Arial" panose="020B0604020202020204" pitchFamily="34" charset="0"/>
              </a:rPr>
              <a:t> de fortalecimiento empresarial </a:t>
            </a:r>
          </a:p>
        </p:txBody>
      </p:sp>
    </p:spTree>
    <p:extLst>
      <p:ext uri="{BB962C8B-B14F-4D97-AF65-F5344CB8AC3E}">
        <p14:creationId xmlns:p14="http://schemas.microsoft.com/office/powerpoint/2010/main" val="374281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6" y="112142"/>
            <a:ext cx="8706532" cy="65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 rot="539391">
            <a:off x="8608834" y="394030"/>
            <a:ext cx="3667389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16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500" noProof="0" dirty="0">
                <a:solidFill>
                  <a:schemeClr val="tx1"/>
                </a:solidFill>
                <a:latin typeface="Arial Narrow" pitchFamily="34" charset="0"/>
              </a:rPr>
              <a:t>OBLIGACIONES DE TODO ESTABLECIMIENTO DE COMERCIO </a:t>
            </a:r>
            <a:endParaRPr kumimoji="0" lang="es-CO" sz="25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5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105490"/>
            <a:ext cx="8798942" cy="670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 rot="539391">
            <a:off x="8608834" y="394030"/>
            <a:ext cx="3667389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16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500" noProof="0" dirty="0">
                <a:solidFill>
                  <a:schemeClr val="tx1"/>
                </a:solidFill>
                <a:latin typeface="Arial Narrow" pitchFamily="34" charset="0"/>
              </a:rPr>
              <a:t>OBLIGACIONES DE TODO ESTABLECIMIENTO DE COMERCIO </a:t>
            </a:r>
            <a:endParaRPr kumimoji="0" lang="es-CO" sz="25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0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734" y="2983049"/>
            <a:ext cx="8636000" cy="1497541"/>
          </a:xfrm>
        </p:spPr>
        <p:txBody>
          <a:bodyPr>
            <a:normAutofit fontScale="90000"/>
          </a:bodyPr>
          <a:lstStyle/>
          <a:p>
            <a:pPr lvl="0"/>
            <a:r>
              <a:rPr lang="es-ES" b="1" dirty="0">
                <a:solidFill>
                  <a:schemeClr val="tx1"/>
                </a:solidFill>
                <a:latin typeface="Arial Narrow" pitchFamily="34" charset="0"/>
                <a:ea typeface="Times New Roman"/>
              </a:rPr>
              <a:t>5.</a:t>
            </a:r>
            <a:r>
              <a:rPr lang="es-ES" b="1" dirty="0">
                <a:latin typeface="Arial Narrow" pitchFamily="34" charset="0"/>
                <a:ea typeface="Times New Roman"/>
              </a:rPr>
              <a:t> OBJETIVO DEL ESTUDIO</a:t>
            </a:r>
            <a:br>
              <a:rPr lang="es-ES" b="1" dirty="0">
                <a:latin typeface="Arial Narrow" pitchFamily="34" charset="0"/>
                <a:ea typeface="Times New Roman"/>
              </a:rPr>
            </a:b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107" y="3786524"/>
            <a:ext cx="8636000" cy="2279737"/>
          </a:xfrm>
        </p:spPr>
        <p:txBody>
          <a:bodyPr>
            <a:normAutofit/>
          </a:bodyPr>
          <a:lstStyle/>
          <a:p>
            <a:pPr lvl="0" defTabSz="685800"/>
            <a:r>
              <a:rPr lang="es-ES" sz="2800" dirty="0">
                <a:solidFill>
                  <a:prstClr val="white"/>
                </a:solidFill>
                <a:latin typeface="Arial Narrow" pitchFamily="34" charset="0"/>
                <a:ea typeface="Times New Roman"/>
              </a:rPr>
              <a:t>Determinar el nivel de informalidad en los municipios del Departamento del Putumayo en cuanto al cumplimiento de la obligación legal de los establecimientos de comercio en su registro mercantil y renovación durante la vigencia 2019.</a:t>
            </a:r>
            <a:endParaRPr lang="es-CO" sz="2800" dirty="0">
              <a:solidFill>
                <a:prstClr val="white"/>
              </a:solidFill>
              <a:latin typeface="Arial Narrow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458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3834073"/>
            <a:ext cx="9009227" cy="1008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5000" b="1" dirty="0">
                <a:latin typeface="Arial Narrow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7712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279276" y="1768771"/>
            <a:ext cx="10551019" cy="477668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indent="0" algn="just" defTabSz="1219170">
              <a:spcBef>
                <a:spcPts val="0"/>
              </a:spcBef>
              <a:buNone/>
              <a:defRPr/>
            </a:pPr>
            <a:r>
              <a:rPr lang="es-ES" kern="0" dirty="0">
                <a:solidFill>
                  <a:prstClr val="black"/>
                </a:solidFill>
                <a:latin typeface="Arial Narrow" pitchFamily="34" charset="0"/>
              </a:rPr>
              <a:t>La Cámara de Comercio del Putumayo realiza visitas puerta a puerta en marco del Programa </a:t>
            </a:r>
            <a:r>
              <a:rPr lang="es-ES" b="1" kern="0" dirty="0">
                <a:solidFill>
                  <a:srgbClr val="C00000"/>
                </a:solidFill>
                <a:latin typeface="Arial Narrow" pitchFamily="34" charset="0"/>
              </a:rPr>
              <a:t>Cámaras Móviles. </a:t>
            </a:r>
            <a:r>
              <a:rPr lang="es-ES" kern="0" dirty="0">
                <a:solidFill>
                  <a:prstClr val="black"/>
                </a:solidFill>
                <a:latin typeface="Arial Narrow" pitchFamily="34" charset="0"/>
              </a:rPr>
              <a:t>Este programa atiende a los 13 municipios el departamento y se ha realizado desde el año 2011 lo que permite comparar el comportamiento año tras año.</a:t>
            </a:r>
          </a:p>
          <a:p>
            <a:pPr marL="0" indent="0" algn="just" defTabSz="1219170">
              <a:spcBef>
                <a:spcPts val="0"/>
              </a:spcBef>
              <a:buNone/>
              <a:defRPr/>
            </a:pPr>
            <a:endParaRPr lang="es-ES" kern="0" dirty="0">
              <a:latin typeface="Arial Narrow" pitchFamily="34" charset="0"/>
            </a:endParaRPr>
          </a:p>
          <a:p>
            <a:pPr marL="0" indent="0" algn="just" defTabSz="1219170">
              <a:spcBef>
                <a:spcPts val="0"/>
              </a:spcBef>
              <a:buNone/>
              <a:defRPr/>
            </a:pPr>
            <a:r>
              <a:rPr lang="es-ES" kern="0" dirty="0">
                <a:latin typeface="Arial Narrow" pitchFamily="34" charset="0"/>
              </a:rPr>
              <a:t>Durante la visita se</a:t>
            </a:r>
            <a:r>
              <a:rPr lang="es-ES" kern="0" dirty="0">
                <a:solidFill>
                  <a:sysClr val="windowText" lastClr="000000"/>
                </a:solidFill>
                <a:latin typeface="Arial Narrow" pitchFamily="34" charset="0"/>
              </a:rPr>
              <a:t> verifica </a:t>
            </a:r>
            <a:r>
              <a:rPr lang="es-ES" b="1" kern="0" dirty="0">
                <a:solidFill>
                  <a:srgbClr val="00B050"/>
                </a:solidFill>
                <a:latin typeface="Arial Narrow" pitchFamily="34" charset="0"/>
              </a:rPr>
              <a:t>sólo lo relacionado con el Registro Mercantil</a:t>
            </a:r>
            <a:r>
              <a:rPr lang="es-ES" kern="0" dirty="0">
                <a:solidFill>
                  <a:sysClr val="windowText" lastClr="000000"/>
                </a:solidFill>
                <a:latin typeface="Arial Narrow" pitchFamily="34" charset="0"/>
              </a:rPr>
              <a:t>, donde se </a:t>
            </a:r>
            <a:r>
              <a:rPr lang="es-ES" kern="0" dirty="0">
                <a:solidFill>
                  <a:prstClr val="black"/>
                </a:solidFill>
                <a:latin typeface="Arial Narrow" pitchFamily="34" charset="0"/>
              </a:rPr>
              <a:t>identifican tres (3) condiciones o estados: </a:t>
            </a:r>
            <a:r>
              <a:rPr lang="es-ES" b="1" kern="0" dirty="0">
                <a:solidFill>
                  <a:srgbClr val="009999"/>
                </a:solidFill>
                <a:latin typeface="Arial Narrow" pitchFamily="34" charset="0"/>
              </a:rPr>
              <a:t>Renovado</a:t>
            </a:r>
            <a:r>
              <a:rPr lang="es-ES" kern="0" dirty="0">
                <a:solidFill>
                  <a:srgbClr val="009999"/>
                </a:solidFill>
                <a:latin typeface="Arial Narrow" pitchFamily="34" charset="0"/>
              </a:rPr>
              <a:t>,</a:t>
            </a:r>
            <a:r>
              <a:rPr lang="es-ES" kern="0" dirty="0">
                <a:solidFill>
                  <a:srgbClr val="CC0099"/>
                </a:solidFill>
                <a:latin typeface="Arial Narrow" pitchFamily="34" charset="0"/>
              </a:rPr>
              <a:t> </a:t>
            </a:r>
            <a:r>
              <a:rPr lang="es-ES" b="1" kern="0" dirty="0">
                <a:solidFill>
                  <a:srgbClr val="0070C0"/>
                </a:solidFill>
                <a:latin typeface="Arial Narrow" pitchFamily="34" charset="0"/>
              </a:rPr>
              <a:t>NO Renovado</a:t>
            </a:r>
            <a:r>
              <a:rPr lang="es-ES" kern="0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s-ES" kern="0" dirty="0">
                <a:latin typeface="Arial Narrow" pitchFamily="34" charset="0"/>
              </a:rPr>
              <a:t>y</a:t>
            </a:r>
            <a:r>
              <a:rPr lang="es-ES" kern="0" dirty="0">
                <a:solidFill>
                  <a:srgbClr val="CC0099"/>
                </a:solidFill>
                <a:latin typeface="Arial Narrow" pitchFamily="34" charset="0"/>
              </a:rPr>
              <a:t> </a:t>
            </a:r>
            <a:r>
              <a:rPr lang="es-ES" b="1" kern="0" dirty="0">
                <a:solidFill>
                  <a:srgbClr val="FF9999"/>
                </a:solidFill>
                <a:latin typeface="Arial Narrow" pitchFamily="34" charset="0"/>
              </a:rPr>
              <a:t>NO Matriculado</a:t>
            </a:r>
            <a:r>
              <a:rPr lang="es-ES" kern="0" dirty="0">
                <a:solidFill>
                  <a:prstClr val="black"/>
                </a:solidFill>
                <a:latin typeface="Arial Narrow" pitchFamily="34" charset="0"/>
              </a:rPr>
              <a:t>. </a:t>
            </a:r>
          </a:p>
          <a:p>
            <a:pPr marL="0" indent="0" algn="just" defTabSz="1219170">
              <a:spcBef>
                <a:spcPts val="0"/>
              </a:spcBef>
              <a:buNone/>
              <a:defRPr/>
            </a:pPr>
            <a:endParaRPr lang="es-ES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0" indent="0" algn="just" defTabSz="1219170">
              <a:spcBef>
                <a:spcPts val="0"/>
              </a:spcBef>
              <a:buNone/>
              <a:defRPr/>
            </a:pPr>
            <a:r>
              <a:rPr lang="es-CO" dirty="0">
                <a:latin typeface="Arial Narrow" pitchFamily="34" charset="0"/>
              </a:rPr>
              <a:t>Para este estudio </a:t>
            </a:r>
            <a:r>
              <a:rPr lang="es-CO" b="1" dirty="0">
                <a:solidFill>
                  <a:srgbClr val="002060"/>
                </a:solidFill>
                <a:latin typeface="Arial Narrow" pitchFamily="34" charset="0"/>
              </a:rPr>
              <a:t>solo </a:t>
            </a:r>
            <a:r>
              <a:rPr lang="es-CO" dirty="0">
                <a:latin typeface="Arial Narrow" pitchFamily="34" charset="0"/>
              </a:rPr>
              <a:t>se visitan a establecimientos de comercio del </a:t>
            </a:r>
            <a:r>
              <a:rPr lang="es-CO" b="1" dirty="0">
                <a:solidFill>
                  <a:srgbClr val="002060"/>
                </a:solidFill>
                <a:latin typeface="Arial Narrow" pitchFamily="34" charset="0"/>
              </a:rPr>
              <a:t>sector urbano</a:t>
            </a:r>
            <a:r>
              <a:rPr lang="es-CO" b="1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s-CO" dirty="0">
                <a:latin typeface="Arial Narrow" pitchFamily="34" charset="0"/>
              </a:rPr>
              <a:t>y</a:t>
            </a:r>
            <a:r>
              <a:rPr lang="es-CO" b="1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s-CO" b="1" dirty="0">
                <a:solidFill>
                  <a:srgbClr val="FF0000"/>
                </a:solidFill>
                <a:latin typeface="Arial Narrow" pitchFamily="34" charset="0"/>
              </a:rPr>
              <a:t>no al sector rural</a:t>
            </a:r>
            <a:r>
              <a:rPr lang="es-CO" dirty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marL="0" indent="0" algn="just" defTabSz="1219170">
              <a:spcBef>
                <a:spcPts val="0"/>
              </a:spcBef>
              <a:buNone/>
              <a:defRPr/>
            </a:pPr>
            <a:endParaRPr lang="es-ES" kern="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189161" y="262141"/>
            <a:ext cx="6991835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16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000" dirty="0">
                <a:solidFill>
                  <a:sysClr val="window" lastClr="FFFFFF"/>
                </a:solidFill>
                <a:latin typeface="Arial Narrow" pitchFamily="34" charset="0"/>
              </a:rPr>
              <a:t>METODOLOGIA </a:t>
            </a:r>
            <a:endParaRPr kumimoji="0" lang="es-CO" sz="30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57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2510192" y="964189"/>
            <a:ext cx="8614255" cy="116185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indent="0" algn="r" defTabSz="1219170">
              <a:spcBef>
                <a:spcPts val="0"/>
              </a:spcBef>
              <a:defRPr/>
            </a:pPr>
            <a:endParaRPr lang="es-ES" sz="2500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0" indent="0" algn="r" defTabSz="1219170">
              <a:spcBef>
                <a:spcPts val="0"/>
              </a:spcBef>
              <a:buNone/>
              <a:defRPr/>
            </a:pPr>
            <a:r>
              <a:rPr lang="es-ES" sz="2500" b="1" kern="0" dirty="0">
                <a:solidFill>
                  <a:prstClr val="black"/>
                </a:solidFill>
                <a:latin typeface="Arial Narrow" pitchFamily="34" charset="0"/>
              </a:rPr>
              <a:t>El </a:t>
            </a:r>
            <a:r>
              <a:rPr lang="es-ES" sz="2500" b="1" kern="0" dirty="0">
                <a:solidFill>
                  <a:srgbClr val="CC0099"/>
                </a:solidFill>
                <a:latin typeface="Arial Narrow" pitchFamily="34" charset="0"/>
              </a:rPr>
              <a:t>instrumento </a:t>
            </a:r>
            <a:r>
              <a:rPr lang="es-ES" sz="2500" b="1" kern="0" dirty="0">
                <a:solidFill>
                  <a:prstClr val="black"/>
                </a:solidFill>
                <a:latin typeface="Arial Narrow" pitchFamily="34" charset="0"/>
              </a:rPr>
              <a:t>para recopilar la siguiente </a:t>
            </a:r>
          </a:p>
          <a:p>
            <a:pPr marL="0" indent="0" algn="r" defTabSz="1219170">
              <a:spcBef>
                <a:spcPts val="0"/>
              </a:spcBef>
              <a:buNone/>
              <a:defRPr/>
            </a:pPr>
            <a:r>
              <a:rPr lang="es-ES" sz="2500" b="1" kern="0" dirty="0">
                <a:solidFill>
                  <a:prstClr val="black"/>
                </a:solidFill>
                <a:latin typeface="Arial Narrow" pitchFamily="34" charset="0"/>
              </a:rPr>
              <a:t>información contiene los siguientes datos:</a:t>
            </a:r>
            <a:r>
              <a:rPr lang="es-ES" sz="2500" kern="0" dirty="0">
                <a:solidFill>
                  <a:prstClr val="black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87905" y="1463731"/>
            <a:ext cx="6983189" cy="53681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800" b="1" kern="1200">
                <a:solidFill>
                  <a:srgbClr val="0070C0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580644" indent="-3429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23544" indent="-4572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28700" indent="-3429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Nombre del establecimiento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Nombre del propietario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CO" sz="1900" b="0" dirty="0">
                <a:solidFill>
                  <a:prstClr val="black"/>
                </a:solidFill>
                <a:latin typeface="Arial Narrow" pitchFamily="34" charset="0"/>
              </a:rPr>
              <a:t>Número de cedula del propietario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Dirección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Municipio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Número de contacto 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Estado (Renovado, NO Renovado, NO Matriculado)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Fecha de visita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Nombre del funcionario de la Cámara de Comercio 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Sector al que pertenece 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Firma</a:t>
            </a:r>
          </a:p>
          <a:p>
            <a:pPr marL="457189" indent="-457189" algn="just" defTabSz="1219170">
              <a:spcBef>
                <a:spcPts val="1067"/>
              </a:spcBef>
              <a:buClr>
                <a:srgbClr val="FF8021"/>
              </a:buClr>
              <a:buFont typeface="Wingdings" pitchFamily="2" charset="2"/>
              <a:buChar char="v"/>
              <a:defRPr/>
            </a:pPr>
            <a:r>
              <a:rPr lang="es-ES" sz="1900" b="0" dirty="0">
                <a:solidFill>
                  <a:prstClr val="black"/>
                </a:solidFill>
                <a:latin typeface="Arial Narrow" pitchFamily="34" charset="0"/>
              </a:rPr>
              <a:t>Observaciones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18794" r="37352" b="8968"/>
          <a:stretch/>
        </p:blipFill>
        <p:spPr bwMode="auto">
          <a:xfrm>
            <a:off x="5305664" y="2105247"/>
            <a:ext cx="5794725" cy="401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189161" y="262141"/>
            <a:ext cx="6991835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16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000" dirty="0">
                <a:solidFill>
                  <a:sysClr val="window" lastClr="FFFFFF"/>
                </a:solidFill>
                <a:latin typeface="Arial Narrow" pitchFamily="34" charset="0"/>
              </a:rPr>
              <a:t>INSTRUMENTO</a:t>
            </a:r>
            <a:endParaRPr kumimoji="0" lang="es-CO" sz="30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0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644330" y="235785"/>
            <a:ext cx="7547501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CONTENIDO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94283549"/>
              </p:ext>
            </p:extLst>
          </p:nvPr>
        </p:nvGraphicFramePr>
        <p:xfrm>
          <a:off x="999626" y="1356152"/>
          <a:ext cx="9658349" cy="460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66259" y="1525398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1.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0547" y="2446547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2.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303064" y="3375842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3.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836414" y="4333876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4.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393306" y="5264288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5.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782285917"/>
              </p:ext>
            </p:extLst>
          </p:nvPr>
        </p:nvGraphicFramePr>
        <p:xfrm>
          <a:off x="2623623" y="3693844"/>
          <a:ext cx="8382724" cy="304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10101984" y="5707050"/>
            <a:ext cx="538267" cy="538267"/>
            <a:chOff x="6898661" y="604975"/>
            <a:chExt cx="538267" cy="538267"/>
          </a:xfrm>
          <a:solidFill>
            <a:schemeClr val="tx1"/>
          </a:solidFill>
        </p:grpSpPr>
        <p:sp>
          <p:nvSpPr>
            <p:cNvPr id="13" name="12 Flecha abajo"/>
            <p:cNvSpPr/>
            <p:nvPr/>
          </p:nvSpPr>
          <p:spPr>
            <a:xfrm>
              <a:off x="6898661" y="604975"/>
              <a:ext cx="538267" cy="53826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76200"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lecha abajo 4"/>
            <p:cNvSpPr/>
            <p:nvPr/>
          </p:nvSpPr>
          <p:spPr>
            <a:xfrm>
              <a:off x="7019771" y="604975"/>
              <a:ext cx="296047" cy="4050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3000" b="1" kern="12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2928423" y="6067476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6.</a:t>
            </a:r>
          </a:p>
        </p:txBody>
      </p:sp>
      <p:grpSp>
        <p:nvGrpSpPr>
          <p:cNvPr id="16" name="11 Grupo"/>
          <p:cNvGrpSpPr/>
          <p:nvPr/>
        </p:nvGrpSpPr>
        <p:grpSpPr>
          <a:xfrm>
            <a:off x="9563717" y="4790254"/>
            <a:ext cx="538267" cy="538267"/>
            <a:chOff x="6898661" y="604975"/>
            <a:chExt cx="538267" cy="538267"/>
          </a:xfrm>
          <a:solidFill>
            <a:schemeClr val="tx1"/>
          </a:solidFill>
        </p:grpSpPr>
        <p:sp>
          <p:nvSpPr>
            <p:cNvPr id="17" name="12 Flecha abajo"/>
            <p:cNvSpPr/>
            <p:nvPr/>
          </p:nvSpPr>
          <p:spPr>
            <a:xfrm>
              <a:off x="6898661" y="604975"/>
              <a:ext cx="538267" cy="53826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76200"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lecha abajo 4"/>
            <p:cNvSpPr/>
            <p:nvPr/>
          </p:nvSpPr>
          <p:spPr>
            <a:xfrm>
              <a:off x="7019771" y="604975"/>
              <a:ext cx="296047" cy="4050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3000" b="1" kern="1200">
                <a:latin typeface="Arial Narrow" pitchFamily="34" charset="0"/>
              </a:endParaRPr>
            </a:p>
          </p:txBody>
        </p:sp>
      </p:grpSp>
      <p:grpSp>
        <p:nvGrpSpPr>
          <p:cNvPr id="19" name="11 Grupo"/>
          <p:cNvGrpSpPr/>
          <p:nvPr/>
        </p:nvGrpSpPr>
        <p:grpSpPr>
          <a:xfrm>
            <a:off x="9013875" y="3852650"/>
            <a:ext cx="538267" cy="538267"/>
            <a:chOff x="6898661" y="604975"/>
            <a:chExt cx="538267" cy="538267"/>
          </a:xfrm>
          <a:solidFill>
            <a:schemeClr val="tx1"/>
          </a:solidFill>
        </p:grpSpPr>
        <p:sp>
          <p:nvSpPr>
            <p:cNvPr id="20" name="12 Flecha abajo"/>
            <p:cNvSpPr/>
            <p:nvPr/>
          </p:nvSpPr>
          <p:spPr>
            <a:xfrm>
              <a:off x="6898661" y="604975"/>
              <a:ext cx="538267" cy="53826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76200"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lecha abajo 4"/>
            <p:cNvSpPr/>
            <p:nvPr/>
          </p:nvSpPr>
          <p:spPr>
            <a:xfrm>
              <a:off x="7019771" y="604975"/>
              <a:ext cx="296047" cy="4050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3000" b="1" kern="1200">
                <a:latin typeface="Arial Narrow" pitchFamily="34" charset="0"/>
              </a:endParaRPr>
            </a:p>
          </p:txBody>
        </p:sp>
      </p:grpSp>
      <p:pic>
        <p:nvPicPr>
          <p:cNvPr id="1026" name="Picture 2" descr="C:\Users\User\Desktop\Competitividad 2019\Programa de Comunicaciones 2019\LOGO HORIZONTAL LETRA NEGRA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1"/>
          <a:stretch/>
        </p:blipFill>
        <p:spPr bwMode="auto">
          <a:xfrm>
            <a:off x="8541113" y="2898700"/>
            <a:ext cx="393145" cy="3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Competitividad 2019\Programa de Comunicaciones 2019\LOGO HORIZONTAL LETRA NEGRA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1"/>
          <a:stretch/>
        </p:blipFill>
        <p:spPr bwMode="auto">
          <a:xfrm>
            <a:off x="7978223" y="1956386"/>
            <a:ext cx="409814" cy="3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Competitividad 2019\Programa de Comunicaciones 2019\LOGO HORIZONTAL LETRA NEGRA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1"/>
          <a:stretch/>
        </p:blipFill>
        <p:spPr bwMode="auto">
          <a:xfrm>
            <a:off x="9088112" y="3839885"/>
            <a:ext cx="409814" cy="3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Competitividad 2019\Programa de Comunicaciones 2019\LOGO HORIZONTAL LETRA NEGRA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1"/>
          <a:stretch/>
        </p:blipFill>
        <p:spPr bwMode="auto">
          <a:xfrm>
            <a:off x="9642295" y="4780682"/>
            <a:ext cx="409814" cy="3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Competitividad 2019\Programa de Comunicaciones 2019\LOGO HORIZONTAL LETRA NEGRA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1"/>
          <a:stretch/>
        </p:blipFill>
        <p:spPr bwMode="auto">
          <a:xfrm>
            <a:off x="10187476" y="5722640"/>
            <a:ext cx="409814" cy="3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0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89731" y="169456"/>
            <a:ext cx="6694965" cy="1008085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>
                <a:latin typeface="Arial Narrow" pitchFamily="34" charset="0"/>
              </a:rPr>
              <a:t>CLASIFICACIÓN POR ESTADO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508098" y="1677955"/>
            <a:ext cx="7559577" cy="777213"/>
          </a:xfrm>
          <a:prstGeom prst="rect">
            <a:avLst/>
          </a:prstGeom>
        </p:spPr>
        <p:txBody>
          <a:bodyPr lIns="121917" tIns="60958" rIns="121917" bIns="60958"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CO" sz="9600" dirty="0">
                <a:solidFill>
                  <a:prstClr val="black"/>
                </a:solidFill>
                <a:latin typeface="Arial Narrow" pitchFamily="34" charset="0"/>
              </a:rPr>
              <a:t>De acuerdo a la información obtenida acerca de los establecimientos visitados, estos fueron clasificados teniendo en cuenta los siguientes estados:</a:t>
            </a:r>
            <a:r>
              <a:rPr lang="es-ES" sz="2100" dirty="0">
                <a:solidFill>
                  <a:prstClr val="black"/>
                </a:solidFill>
                <a:latin typeface="Arial Narrow" pitchFamily="34" charset="0"/>
              </a:rPr>
              <a:t> </a:t>
            </a:r>
            <a:endParaRPr lang="es-CO" sz="210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s-CO" sz="1600" dirty="0">
              <a:latin typeface="Arial Narrow" pitchFamily="34" charset="0"/>
            </a:endParaRPr>
          </a:p>
        </p:txBody>
      </p:sp>
      <p:sp>
        <p:nvSpPr>
          <p:cNvPr id="6" name="5 Llamada rectangular redondeada"/>
          <p:cNvSpPr/>
          <p:nvPr/>
        </p:nvSpPr>
        <p:spPr>
          <a:xfrm>
            <a:off x="689073" y="3565432"/>
            <a:ext cx="2190588" cy="605307"/>
          </a:xfrm>
          <a:prstGeom prst="wedgeRoundRectCallout">
            <a:avLst>
              <a:gd name="adj1" fmla="val -21460"/>
              <a:gd name="adj2" fmla="val 91460"/>
              <a:gd name="adj3" fmla="val 16667"/>
            </a:avLst>
          </a:prstGeom>
          <a:solidFill>
            <a:srgbClr val="33CCCC"/>
          </a:solidFill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 Narrow" pitchFamily="34" charset="0"/>
              </a:rPr>
              <a:t>RENOVADO</a:t>
            </a:r>
          </a:p>
        </p:txBody>
      </p:sp>
      <p:sp>
        <p:nvSpPr>
          <p:cNvPr id="7" name="6 Llamada rectangular redondeada"/>
          <p:cNvSpPr/>
          <p:nvPr/>
        </p:nvSpPr>
        <p:spPr>
          <a:xfrm>
            <a:off x="4889579" y="3478420"/>
            <a:ext cx="2318851" cy="578019"/>
          </a:xfrm>
          <a:prstGeom prst="wedgeRoundRectCallout">
            <a:avLst>
              <a:gd name="adj1" fmla="val -19056"/>
              <a:gd name="adj2" fmla="val 93688"/>
              <a:gd name="adj3" fmla="val 16667"/>
            </a:avLst>
          </a:prstGeom>
          <a:solidFill>
            <a:srgbClr val="66CC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 Narrow" pitchFamily="34" charset="0"/>
              </a:rPr>
              <a:t>NO RENOVADO</a:t>
            </a:r>
          </a:p>
        </p:txBody>
      </p:sp>
      <p:sp>
        <p:nvSpPr>
          <p:cNvPr id="8" name="7 Proceso alternativo"/>
          <p:cNvSpPr/>
          <p:nvPr/>
        </p:nvSpPr>
        <p:spPr>
          <a:xfrm>
            <a:off x="568359" y="4526566"/>
            <a:ext cx="4112636" cy="1614425"/>
          </a:xfrm>
          <a:prstGeom prst="flowChartAlternateProcess">
            <a:avLst/>
          </a:prstGeom>
          <a:solidFill>
            <a:srgbClr val="33CCCC"/>
          </a:solidFill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CO" sz="16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es-CO" sz="1600" dirty="0">
                <a:solidFill>
                  <a:schemeClr val="tx1"/>
                </a:solidFill>
                <a:latin typeface="Arial Narrow" pitchFamily="34" charset="0"/>
              </a:rPr>
              <a:t>Es aquel establecimiento de comercio que se encuentra inscrito en la entidad y renovado en la vigencia respectiva (en la mayoría de las oportunidades se identifica por medio de un stiker) pero su identificación es el Certificado que expide la Cámara de Comercio.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8199322" y="1720803"/>
            <a:ext cx="2236596" cy="567292"/>
          </a:xfrm>
          <a:prstGeom prst="wedgeRoundRectCallout">
            <a:avLst>
              <a:gd name="adj1" fmla="val -22178"/>
              <a:gd name="adj2" fmla="val 95915"/>
              <a:gd name="adj3" fmla="val 16667"/>
            </a:avLst>
          </a:prstGeom>
          <a:solidFill>
            <a:srgbClr val="FFCCCC"/>
          </a:solidFill>
          <a:ln w="762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 Narrow" pitchFamily="34" charset="0"/>
              </a:rPr>
              <a:t>NO MATRICULADO</a:t>
            </a:r>
          </a:p>
        </p:txBody>
      </p:sp>
      <p:sp>
        <p:nvSpPr>
          <p:cNvPr id="12" name="11 Proceso alternativo"/>
          <p:cNvSpPr/>
          <p:nvPr/>
        </p:nvSpPr>
        <p:spPr>
          <a:xfrm>
            <a:off x="4889579" y="4426872"/>
            <a:ext cx="3378119" cy="1647444"/>
          </a:xfrm>
          <a:prstGeom prst="flowChartAlternateProcess">
            <a:avLst/>
          </a:prstGeom>
          <a:solidFill>
            <a:srgbClr val="66CC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s-CO" sz="1600" dirty="0">
                <a:solidFill>
                  <a:schemeClr val="tx1"/>
                </a:solidFill>
                <a:latin typeface="Arial Narrow" pitchFamily="34" charset="0"/>
              </a:rPr>
              <a:t>Es aquel establecimiento de comercio y/o persona natural que se encuentra registrado en la entidad pero NO se encuentra renovado en la vigencia respectiva.</a:t>
            </a:r>
          </a:p>
        </p:txBody>
      </p:sp>
      <p:sp>
        <p:nvSpPr>
          <p:cNvPr id="13" name="12 Proceso alternativo"/>
          <p:cNvSpPr/>
          <p:nvPr/>
        </p:nvSpPr>
        <p:spPr>
          <a:xfrm>
            <a:off x="7858124" y="2694466"/>
            <a:ext cx="3039352" cy="1557875"/>
          </a:xfrm>
          <a:prstGeom prst="flowChartAlternateProcess">
            <a:avLst/>
          </a:prstGeom>
          <a:solidFill>
            <a:srgbClr val="FFCCCC"/>
          </a:solidFill>
          <a:ln w="762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s-CO" sz="1600" dirty="0">
                <a:solidFill>
                  <a:schemeClr val="tx1"/>
                </a:solidFill>
                <a:latin typeface="Arial Narrow" pitchFamily="34" charset="0"/>
              </a:rPr>
              <a:t>Es aquel establecimiento de comercio que está abierto al público pero NO se encuentra registrado ante la Cámara de Comercio.</a:t>
            </a:r>
          </a:p>
        </p:txBody>
      </p:sp>
      <p:pic>
        <p:nvPicPr>
          <p:cNvPr id="14" name="13 Imagen" descr="C:\Users\User\Desktop\COMPETITIVIDAD 2019\Programa Estudios e Investigaciones 2019\Estudio Informalidad Empresarial 2018\Armando Informal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31" y="2981325"/>
            <a:ext cx="1143597" cy="149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User\Desktop\COMPETITIVIDAD 2019\Programa Estudios e Investigaciones 2019\Estudio Informalidad Empresarial 2018\Armando Formal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70" y="3067050"/>
            <a:ext cx="1427355" cy="146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Users\User\Desktop\COMPETITIVIDAD 2019\Programa Estudios e Investigaciones 2019\Estudio Informalidad Empresarial 2018\Armando Informal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826" y="1200151"/>
            <a:ext cx="1152103" cy="154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71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43777" y="1461237"/>
            <a:ext cx="5197342" cy="1008085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>
                <a:solidFill>
                  <a:schemeClr val="tx1"/>
                </a:solidFill>
                <a:latin typeface="Arial Narrow" pitchFamily="34" charset="0"/>
              </a:rPr>
              <a:t>IMAGEN DE STIKER </a:t>
            </a:r>
            <a:br>
              <a:rPr lang="es-CO" sz="3000" b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s-CO" sz="3000" b="1" dirty="0">
                <a:solidFill>
                  <a:schemeClr val="tx1"/>
                </a:solidFill>
                <a:latin typeface="Arial Narrow" pitchFamily="34" charset="0"/>
              </a:rPr>
              <a:t>POR VIGENCIAS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7" y="5194093"/>
            <a:ext cx="1148675" cy="14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74" y="4850110"/>
            <a:ext cx="1152128" cy="145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16" y="4502611"/>
            <a:ext cx="1100800" cy="145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011" y="4093930"/>
            <a:ext cx="1080695" cy="1456872"/>
          </a:xfrm>
          <a:prstGeom prst="rect">
            <a:avLst/>
          </a:prstGeom>
        </p:spPr>
      </p:pic>
      <p:pic>
        <p:nvPicPr>
          <p:cNvPr id="30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358" y="3685249"/>
            <a:ext cx="2246207" cy="1428955"/>
          </a:xfrm>
          <a:prstGeom prst="rect">
            <a:avLst/>
          </a:prstGeom>
        </p:spPr>
      </p:pic>
      <p:pic>
        <p:nvPicPr>
          <p:cNvPr id="31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218" y="2766116"/>
            <a:ext cx="1367456" cy="1838265"/>
          </a:xfrm>
          <a:prstGeom prst="rect">
            <a:avLst/>
          </a:prstGeom>
        </p:spPr>
      </p:pic>
      <p:pic>
        <p:nvPicPr>
          <p:cNvPr id="32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5569" y="2469322"/>
            <a:ext cx="1434923" cy="1909531"/>
          </a:xfrm>
          <a:prstGeom prst="rect">
            <a:avLst/>
          </a:prstGeom>
        </p:spPr>
      </p:pic>
      <p:pic>
        <p:nvPicPr>
          <p:cNvPr id="33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50" y="954260"/>
            <a:ext cx="2812991" cy="2812991"/>
          </a:xfrm>
          <a:prstGeom prst="rect">
            <a:avLst/>
          </a:prstGeom>
        </p:spPr>
      </p:pic>
      <p:pic>
        <p:nvPicPr>
          <p:cNvPr id="34" name="Imagen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59" y="62685"/>
            <a:ext cx="3332989" cy="3332989"/>
          </a:xfrm>
          <a:prstGeom prst="rect">
            <a:avLst/>
          </a:prstGeom>
        </p:spPr>
      </p:pic>
      <p:pic>
        <p:nvPicPr>
          <p:cNvPr id="12" name="Picture 3" descr="C:\Users\User\Desktop\Estudio de Informalidad 2019\SOY-LEGAL-2019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78" y="2264235"/>
            <a:ext cx="4476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30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984" y="3504099"/>
            <a:ext cx="8636000" cy="1497541"/>
          </a:xfrm>
        </p:spPr>
        <p:txBody>
          <a:bodyPr>
            <a:noAutofit/>
          </a:bodyPr>
          <a:lstStyle/>
          <a:p>
            <a:r>
              <a:rPr lang="es-CO" sz="5000" b="1" dirty="0">
                <a:latin typeface="Arial Narrow" pitchFamily="34" charset="0"/>
                <a:cs typeface="Aharoni" panose="02010803020104030203" pitchFamily="2" charset="-79"/>
              </a:rPr>
              <a:t>RESULTADOS DE LAS</a:t>
            </a:r>
            <a:br>
              <a:rPr lang="es-CO" sz="5000" b="1" dirty="0">
                <a:latin typeface="Arial Narrow" pitchFamily="34" charset="0"/>
                <a:cs typeface="Aharoni" panose="02010803020104030203" pitchFamily="2" charset="-79"/>
              </a:rPr>
            </a:br>
            <a:r>
              <a:rPr lang="es-CO" sz="5000" b="1" dirty="0">
                <a:latin typeface="Arial Narrow" pitchFamily="34" charset="0"/>
                <a:cs typeface="Aharoni" panose="02010803020104030203" pitchFamily="2" charset="-79"/>
              </a:rPr>
              <a:t> VISITAS - 2019</a:t>
            </a:r>
          </a:p>
        </p:txBody>
      </p:sp>
    </p:spTree>
    <p:extLst>
      <p:ext uri="{BB962C8B-B14F-4D97-AF65-F5344CB8AC3E}">
        <p14:creationId xmlns:p14="http://schemas.microsoft.com/office/powerpoint/2010/main" val="177970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86132"/>
              </p:ext>
            </p:extLst>
          </p:nvPr>
        </p:nvGraphicFramePr>
        <p:xfrm>
          <a:off x="1941535" y="1320870"/>
          <a:ext cx="7306195" cy="4598766"/>
        </p:xfrm>
        <a:graphic>
          <a:graphicData uri="http://schemas.openxmlformats.org/drawingml/2006/table">
            <a:tbl>
              <a:tblPr/>
              <a:tblGrid>
                <a:gridCol w="162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4762">
                <a:tc gridSpan="7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ESTABLECIMIENTOS DE COMERCIO  </a:t>
                      </a:r>
                    </a:p>
                    <a:p>
                      <a:pPr algn="ctr" rtl="0" fontAlgn="ctr"/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MATRICULADOS – RENOVADOS </a:t>
                      </a:r>
                    </a:p>
                    <a:p>
                      <a:pPr algn="ctr" rtl="0" fontAlgn="ctr"/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VIGENCIA - 2019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5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MUNICIPIO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MATRICULADOS *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RENOVADOS**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CANTIDAD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CANTIDAD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CANTIDAD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Asís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2.004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Mocoa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2.282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Valle del Guamuez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Orito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Villagarzón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Sibundoy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Leguizamo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San Miguel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Caicedo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7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Guzmán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7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Colón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3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74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10.329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989649" y="-48732"/>
            <a:ext cx="7292049" cy="13696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 defTabSz="1219170">
              <a:defRPr/>
            </a:pPr>
            <a:r>
              <a:rPr lang="es-CO" sz="2700" b="1" kern="0" cap="all" dirty="0">
                <a:solidFill>
                  <a:prstClr val="white"/>
                </a:solidFill>
                <a:latin typeface="Arial Narrow" pitchFamily="34" charset="0"/>
                <a:ea typeface="+mj-ea"/>
                <a:cs typeface="Times New Roman" pitchFamily="18" charset="0"/>
              </a:rPr>
              <a:t>ESTABLECIMIENTOS DE COMERCIO </a:t>
            </a:r>
          </a:p>
          <a:p>
            <a:pPr algn="r" defTabSz="1219170">
              <a:defRPr/>
            </a:pPr>
            <a:r>
              <a:rPr lang="es-CO" sz="2700" b="1" kern="0" cap="all" dirty="0">
                <a:solidFill>
                  <a:prstClr val="white"/>
                </a:solidFill>
                <a:latin typeface="Arial Narrow" pitchFamily="34" charset="0"/>
                <a:ea typeface="+mj-ea"/>
                <a:cs typeface="Times New Roman" pitchFamily="18" charset="0"/>
              </a:rPr>
              <a:t>Matriculados + renovados </a:t>
            </a:r>
          </a:p>
          <a:p>
            <a:pPr algn="r" defTabSz="1219170">
              <a:defRPr/>
            </a:pPr>
            <a:r>
              <a:rPr lang="es-CO" sz="2700" b="1" kern="0" cap="all" dirty="0">
                <a:solidFill>
                  <a:prstClr val="white"/>
                </a:solidFill>
                <a:latin typeface="Arial Narrow" pitchFamily="34" charset="0"/>
                <a:ea typeface="+mj-ea"/>
                <a:cs typeface="Times New Roman" pitchFamily="18" charset="0"/>
              </a:rPr>
              <a:t>Vigencia 2019</a:t>
            </a:r>
            <a:endParaRPr lang="es-CO" sz="2700" kern="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66378" y="5949863"/>
            <a:ext cx="84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Narrow" pitchFamily="34" charset="0"/>
              </a:rPr>
              <a:t>*MATRICULADO: registro nuevo realizado en la vigencia 2019</a:t>
            </a:r>
          </a:p>
          <a:p>
            <a:r>
              <a:rPr lang="es-CO" dirty="0">
                <a:latin typeface="Arial Narrow" pitchFamily="34" charset="0"/>
              </a:rPr>
              <a:t>** RENOVADO: quien renovó en la vigencia 2019 matriculados en años anteriores. </a:t>
            </a:r>
          </a:p>
        </p:txBody>
      </p:sp>
    </p:spTree>
    <p:extLst>
      <p:ext uri="{BB962C8B-B14F-4D97-AF65-F5344CB8AC3E}">
        <p14:creationId xmlns:p14="http://schemas.microsoft.com/office/powerpoint/2010/main" val="345199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12"/>
          <p:cNvSpPr/>
          <p:nvPr/>
        </p:nvSpPr>
        <p:spPr>
          <a:xfrm>
            <a:off x="1410314" y="2494685"/>
            <a:ext cx="3316435" cy="1393337"/>
          </a:xfrm>
          <a:prstGeom prst="ellipse">
            <a:avLst/>
          </a:prstGeom>
          <a:noFill/>
          <a:ln w="76200" cap="flat" cmpd="sng" algn="ctr">
            <a:solidFill>
              <a:srgbClr val="009999"/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lang="es-CO" sz="5300" b="1" kern="0" dirty="0">
              <a:solidFill>
                <a:sysClr val="windowText" lastClr="000000"/>
              </a:solidFill>
              <a:latin typeface="Arial"/>
            </a:endParaRPr>
          </a:p>
          <a:p>
            <a:pPr algn="ctr" defTabSz="1219170">
              <a:defRPr/>
            </a:pPr>
            <a:r>
              <a:rPr lang="es-CO" sz="5300" b="1" kern="0" dirty="0">
                <a:solidFill>
                  <a:sysClr val="windowText" lastClr="000000"/>
                </a:solidFill>
                <a:latin typeface="Arial"/>
              </a:rPr>
              <a:t>10.329</a:t>
            </a:r>
          </a:p>
          <a:p>
            <a:pPr algn="ctr" defTabSz="1219170">
              <a:defRPr/>
            </a:pPr>
            <a:endParaRPr lang="es-CO" sz="5300" b="1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5" name="Elipse 13"/>
          <p:cNvSpPr/>
          <p:nvPr/>
        </p:nvSpPr>
        <p:spPr>
          <a:xfrm>
            <a:off x="5718967" y="2446947"/>
            <a:ext cx="3034384" cy="1441075"/>
          </a:xfrm>
          <a:prstGeom prst="ellipse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r>
              <a:rPr lang="es-CO" sz="5300" b="1" kern="0" dirty="0">
                <a:solidFill>
                  <a:sysClr val="windowText" lastClr="000000"/>
                </a:solidFill>
                <a:latin typeface="Arial"/>
              </a:rPr>
              <a:t>7.607</a:t>
            </a:r>
          </a:p>
        </p:txBody>
      </p:sp>
      <p:sp>
        <p:nvSpPr>
          <p:cNvPr id="6" name="Elipse 14"/>
          <p:cNvSpPr/>
          <p:nvPr/>
        </p:nvSpPr>
        <p:spPr>
          <a:xfrm>
            <a:off x="3692317" y="5102957"/>
            <a:ext cx="2833859" cy="1484764"/>
          </a:xfrm>
          <a:prstGeom prst="ellipse">
            <a:avLst/>
          </a:prstGeom>
          <a:solidFill>
            <a:srgbClr val="FF99FF"/>
          </a:solidFill>
          <a:ln w="762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r>
              <a:rPr lang="es-CO" sz="5300" b="1" kern="0" dirty="0">
                <a:solidFill>
                  <a:sysClr val="windowText" lastClr="000000"/>
                </a:solidFill>
                <a:latin typeface="Arial"/>
              </a:rPr>
              <a:t>74%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460175" y="1589309"/>
            <a:ext cx="3927013" cy="617919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800" b="1" kern="1200">
                <a:solidFill>
                  <a:srgbClr val="0070C0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580644" indent="-3429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23544" indent="-4572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28700" indent="-3429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spcBef>
                <a:spcPts val="1067"/>
              </a:spcBef>
              <a:defRPr/>
            </a:pPr>
            <a:r>
              <a:rPr lang="es-CO" sz="2500" b="0" dirty="0">
                <a:solidFill>
                  <a:sysClr val="windowText" lastClr="000000"/>
                </a:solidFill>
                <a:latin typeface="Arial Narrow" pitchFamily="34" charset="0"/>
              </a:rPr>
              <a:t>      Establecimientos de comercio visitados</a:t>
            </a:r>
          </a:p>
          <a:p>
            <a:pPr marL="457189" indent="-457189" defTabSz="1219170">
              <a:spcBef>
                <a:spcPts val="1067"/>
              </a:spcBef>
              <a:defRPr/>
            </a:pPr>
            <a:endParaRPr lang="es-CO" sz="2500" b="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410314" y="1510647"/>
            <a:ext cx="3927013" cy="617919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800" b="1" kern="1200">
                <a:solidFill>
                  <a:srgbClr val="0070C0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580644" indent="-3429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23544" indent="-4572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28700" indent="-3429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spcBef>
                <a:spcPts val="1067"/>
              </a:spcBef>
              <a:defRPr/>
            </a:pPr>
            <a:r>
              <a:rPr lang="es-CO" sz="2500" b="0" dirty="0">
                <a:solidFill>
                  <a:sysClr val="windowText" lastClr="000000"/>
                </a:solidFill>
                <a:latin typeface="Arial Narrow" pitchFamily="34" charset="0"/>
              </a:rPr>
              <a:t>       Establecimientos de comercio vigencia 2019</a:t>
            </a:r>
          </a:p>
          <a:p>
            <a:pPr marL="457189" indent="-457189" defTabSz="1219170">
              <a:spcBef>
                <a:spcPts val="1067"/>
              </a:spcBef>
              <a:defRPr/>
            </a:pPr>
            <a:endParaRPr lang="es-CO" sz="2500" b="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256857" y="3904340"/>
            <a:ext cx="3355593" cy="617919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800" b="1" kern="1200">
                <a:solidFill>
                  <a:srgbClr val="0070C0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580644" indent="-3429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23544" indent="-4572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28700" indent="-342900" algn="l" defTabSz="914400" rtl="0" eaLnBrk="1" latinLnBrk="0" hangingPunct="1">
              <a:spcBef>
                <a:spcPts val="300"/>
              </a:spcBef>
              <a:buClr>
                <a:srgbClr val="FF8529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ctr" defTabSz="1219170">
              <a:spcBef>
                <a:spcPts val="1067"/>
              </a:spcBef>
              <a:defRPr/>
            </a:pPr>
            <a:r>
              <a:rPr lang="es-CO" sz="2500" b="0" dirty="0">
                <a:solidFill>
                  <a:sysClr val="windowText" lastClr="000000"/>
                </a:solidFill>
                <a:latin typeface="Arial Narrow" pitchFamily="34" charset="0"/>
              </a:rPr>
              <a:t>    Tamaño de la muestra para las visitas realizadas</a:t>
            </a:r>
          </a:p>
          <a:p>
            <a:pPr marL="457189" indent="-457189" algn="ctr" defTabSz="1219170">
              <a:spcBef>
                <a:spcPts val="1067"/>
              </a:spcBef>
              <a:defRPr/>
            </a:pPr>
            <a:endParaRPr lang="es-CO" sz="2500" b="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0" name="9 Flecha derecha"/>
          <p:cNvSpPr/>
          <p:nvPr/>
        </p:nvSpPr>
        <p:spPr>
          <a:xfrm rot="2862762">
            <a:off x="2604587" y="4176468"/>
            <a:ext cx="1304544" cy="1286317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lang="es-CO" sz="24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1" name="10 Flecha derecha"/>
          <p:cNvSpPr/>
          <p:nvPr/>
        </p:nvSpPr>
        <p:spPr>
          <a:xfrm rot="6604399">
            <a:off x="6184317" y="4190781"/>
            <a:ext cx="1304544" cy="1257691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lang="es-CO" sz="24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376716" y="134821"/>
            <a:ext cx="8817205" cy="1008085"/>
          </a:xfrm>
        </p:spPr>
        <p:txBody>
          <a:bodyPr>
            <a:normAutofit fontScale="90000"/>
          </a:bodyPr>
          <a:lstStyle/>
          <a:p>
            <a:r>
              <a:rPr lang="es-CO" sz="3000" b="1" dirty="0">
                <a:latin typeface="Arial Narrow" pitchFamily="34" charset="0"/>
              </a:rPr>
              <a:t>TAMAÑO DE LA MUESTRA </a:t>
            </a:r>
            <a:br>
              <a:rPr lang="es-CO" sz="3000" b="1" dirty="0">
                <a:latin typeface="Arial Narrow" pitchFamily="34" charset="0"/>
              </a:rPr>
            </a:br>
            <a:r>
              <a:rPr lang="es-CO" sz="3000" b="1" dirty="0">
                <a:latin typeface="Arial Narrow" pitchFamily="34" charset="0"/>
              </a:rPr>
              <a:t>ESTABLECIMIENTOS DE COMERCIO</a:t>
            </a:r>
            <a:br>
              <a:rPr lang="es-CO" sz="3000" b="1" dirty="0">
                <a:latin typeface="Arial Narrow" pitchFamily="34" charset="0"/>
              </a:rPr>
            </a:br>
            <a:r>
              <a:rPr lang="es-CO" sz="3000" b="1" dirty="0">
                <a:latin typeface="Arial Narrow" pitchFamily="34" charset="0"/>
              </a:rPr>
              <a:t>VIGENCIA 2019</a:t>
            </a:r>
          </a:p>
        </p:txBody>
      </p:sp>
    </p:spTree>
    <p:extLst>
      <p:ext uri="{BB962C8B-B14F-4D97-AF65-F5344CB8AC3E}">
        <p14:creationId xmlns:p14="http://schemas.microsoft.com/office/powerpoint/2010/main" val="295616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23446" y="172528"/>
            <a:ext cx="7330495" cy="1008085"/>
          </a:xfrm>
        </p:spPr>
        <p:txBody>
          <a:bodyPr>
            <a:noAutofit/>
          </a:bodyPr>
          <a:lstStyle/>
          <a:p>
            <a:r>
              <a:rPr lang="es-CO" sz="2700" b="1" dirty="0">
                <a:latin typeface="Arial Narrow" pitchFamily="34" charset="0"/>
              </a:rPr>
              <a:t>NÚMERO DE VISITAS 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MUNICIPIO VS ESTADOS 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VIGENCIA 2019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40826"/>
              </p:ext>
            </p:extLst>
          </p:nvPr>
        </p:nvGraphicFramePr>
        <p:xfrm>
          <a:off x="925151" y="1457324"/>
          <a:ext cx="9571399" cy="5060816"/>
        </p:xfrm>
        <a:graphic>
          <a:graphicData uri="http://schemas.openxmlformats.org/drawingml/2006/table">
            <a:tbl>
              <a:tblPr/>
              <a:tblGrid>
                <a:gridCol w="168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0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0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677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ESTABLECIMIENTOS</a:t>
                      </a:r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DE COMERCIO VISITADOS </a:t>
                      </a:r>
                    </a:p>
                    <a:p>
                      <a:pPr algn="ctr" fontAlgn="b"/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MUNICIPIO vs ESTADO </a:t>
                      </a:r>
                    </a:p>
                    <a:p>
                      <a:pPr algn="ctr" fontAlgn="b"/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VIGENCIA - 2019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RENOVADOS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NO RENOVADAS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NO MATRICULADAS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 VISITAS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Mocoa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Asís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Valle del Guamuez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Orito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Villagarzon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Leguizamo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Sibundoy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Caicedo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San Miguel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Guzmán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Colón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5.407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985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15"/>
          <p:cNvGraphicFramePr/>
          <p:nvPr>
            <p:extLst>
              <p:ext uri="{D42A27DB-BD31-4B8C-83A1-F6EECF244321}">
                <p14:modId xmlns:p14="http://schemas.microsoft.com/office/powerpoint/2010/main" val="789065234"/>
              </p:ext>
            </p:extLst>
          </p:nvPr>
        </p:nvGraphicFramePr>
        <p:xfrm>
          <a:off x="1938604" y="1703973"/>
          <a:ext cx="7895539" cy="473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40230" y="134822"/>
            <a:ext cx="7315550" cy="1008085"/>
          </a:xfrm>
        </p:spPr>
        <p:txBody>
          <a:bodyPr>
            <a:noAutofit/>
          </a:bodyPr>
          <a:lstStyle/>
          <a:p>
            <a:r>
              <a:rPr lang="es-CO" sz="2500" b="1" dirty="0">
                <a:latin typeface="Arial Narrow" pitchFamily="34" charset="0"/>
              </a:rPr>
              <a:t>RESULTADO DE LOS ESTADOS</a:t>
            </a:r>
            <a:br>
              <a:rPr lang="es-CO" sz="2500" b="1" dirty="0">
                <a:latin typeface="Arial Narrow" pitchFamily="34" charset="0"/>
              </a:rPr>
            </a:br>
            <a:r>
              <a:rPr lang="es-CO" sz="2500" b="1" dirty="0">
                <a:latin typeface="Arial Narrow" pitchFamily="34" charset="0"/>
              </a:rPr>
              <a:t>RENOVADOS – NO RENOVAOS – NO MATRICULADOS</a:t>
            </a:r>
            <a:br>
              <a:rPr lang="es-CO" sz="2500" b="1" dirty="0">
                <a:latin typeface="Arial Narrow" pitchFamily="34" charset="0"/>
              </a:rPr>
            </a:br>
            <a:r>
              <a:rPr lang="es-CO" sz="2500" b="1" dirty="0">
                <a:latin typeface="Arial Narrow" pitchFamily="34" charset="0"/>
              </a:rPr>
              <a:t>VIGENCIA 2019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145612" y="1386165"/>
            <a:ext cx="1796903" cy="710417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Arial Narrow" pitchFamily="34" charset="0"/>
              </a:rPr>
              <a:t>Renovados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  <a:latin typeface="Arial Narrow" pitchFamily="34" charset="0"/>
              </a:rPr>
              <a:t>5.407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190848" y="3264182"/>
            <a:ext cx="1899678" cy="710417"/>
          </a:xfrm>
          <a:prstGeom prst="roundRect">
            <a:avLst/>
          </a:prstGeom>
          <a:solidFill>
            <a:srgbClr val="66CC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Arial Narrow" pitchFamily="34" charset="0"/>
              </a:rPr>
              <a:t>NO Renovados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  <a:latin typeface="Arial Narrow" pitchFamily="34" charset="0"/>
              </a:rPr>
              <a:t>795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3260646" y="1830764"/>
            <a:ext cx="2023735" cy="710417"/>
          </a:xfrm>
          <a:prstGeom prst="roundRect">
            <a:avLst/>
          </a:prstGeom>
          <a:solidFill>
            <a:srgbClr val="FFCCCC"/>
          </a:solidFill>
          <a:ln w="571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Arial Narrow" pitchFamily="34" charset="0"/>
              </a:rPr>
              <a:t>NO Matriculados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  <a:latin typeface="Arial Narrow" pitchFamily="34" charset="0"/>
              </a:rPr>
              <a:t>1.405</a:t>
            </a:r>
          </a:p>
        </p:txBody>
      </p:sp>
      <p:pic>
        <p:nvPicPr>
          <p:cNvPr id="16" name="15 Imagen" descr="C:\Users\User\Desktop\COMPETITIVIDAD 2019\Programa Estudios e Investigaciones 2019\Estudio Informalidad Empresarial 2018\Armando Informal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30" y="2741206"/>
            <a:ext cx="1135470" cy="16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Users\User\Desktop\COMPETITIVIDAD 2019\Programa Estudios e Investigaciones 2019\Estudio Informalidad Empresarial 2018\Armando Informal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91" y="3993954"/>
            <a:ext cx="1135470" cy="16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User\Desktop\COMPETITIVIDAD 2019\Programa Estudios e Investigaciones 2019\Estudio Informalidad Empresarial 2018\Armando Formal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83" y="2096582"/>
            <a:ext cx="1560281" cy="15228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/>
          <p:cNvSpPr/>
          <p:nvPr/>
        </p:nvSpPr>
        <p:spPr>
          <a:xfrm rot="20151100">
            <a:off x="3199348" y="3848215"/>
            <a:ext cx="4032083" cy="1819981"/>
          </a:xfrm>
          <a:prstGeom prst="ellipse">
            <a:avLst/>
          </a:pr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5702906" y="5552773"/>
            <a:ext cx="1815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/>
              <a:t>29%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49546" y="5742185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latin typeface="Arial Narrow" pitchFamily="34" charset="0"/>
              </a:rPr>
              <a:t>Son </a:t>
            </a:r>
          </a:p>
          <a:p>
            <a:pPr algn="ctr"/>
            <a:r>
              <a:rPr lang="es-CO" sz="2200" b="1" dirty="0">
                <a:latin typeface="Arial Narrow" pitchFamily="34" charset="0"/>
              </a:rPr>
              <a:t>Informales </a:t>
            </a:r>
          </a:p>
        </p:txBody>
      </p:sp>
    </p:spTree>
    <p:extLst>
      <p:ext uri="{BB962C8B-B14F-4D97-AF65-F5344CB8AC3E}">
        <p14:creationId xmlns:p14="http://schemas.microsoft.com/office/powerpoint/2010/main" val="3486267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02081" y="3563028"/>
            <a:ext cx="9613500" cy="1497541"/>
          </a:xfrm>
        </p:spPr>
        <p:txBody>
          <a:bodyPr>
            <a:normAutofit fontScale="90000"/>
          </a:bodyPr>
          <a:lstStyle/>
          <a:p>
            <a:r>
              <a:rPr lang="es-CO" sz="4500" b="1" dirty="0">
                <a:latin typeface="Arial Narrow" pitchFamily="34" charset="0"/>
              </a:rPr>
              <a:t>DESCRIPCIÓN DE COMPARATIVOS:</a:t>
            </a:r>
            <a:br>
              <a:rPr lang="es-CO" sz="4500" b="1" dirty="0">
                <a:latin typeface="Arial Narrow" pitchFamily="34" charset="0"/>
              </a:rPr>
            </a:br>
            <a:r>
              <a:rPr lang="es-CO" sz="3300" b="1" dirty="0">
                <a:latin typeface="Arial Narrow" pitchFamily="34" charset="0"/>
              </a:rPr>
              <a:t>- Por visitas  </a:t>
            </a:r>
            <a:br>
              <a:rPr lang="es-CO" sz="3300" b="1" dirty="0">
                <a:latin typeface="Arial Narrow" pitchFamily="34" charset="0"/>
              </a:rPr>
            </a:br>
            <a:r>
              <a:rPr lang="es-CO" sz="3300" b="1" dirty="0">
                <a:latin typeface="Arial Narrow" pitchFamily="34" charset="0"/>
              </a:rPr>
              <a:t>- Por vigencias</a:t>
            </a:r>
            <a:br>
              <a:rPr lang="es-CO" sz="3300" b="1" dirty="0">
                <a:latin typeface="Arial Narrow" pitchFamily="34" charset="0"/>
              </a:rPr>
            </a:br>
            <a:r>
              <a:rPr lang="es-CO" sz="3300" b="1" dirty="0">
                <a:latin typeface="Arial Narrow" pitchFamily="34" charset="0"/>
              </a:rPr>
              <a:t>-Por estado  </a:t>
            </a:r>
          </a:p>
        </p:txBody>
      </p:sp>
    </p:spTree>
    <p:extLst>
      <p:ext uri="{BB962C8B-B14F-4D97-AF65-F5344CB8AC3E}">
        <p14:creationId xmlns:p14="http://schemas.microsoft.com/office/powerpoint/2010/main" val="314446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19246" y="211706"/>
            <a:ext cx="7330495" cy="100808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700" b="1" dirty="0">
                <a:latin typeface="Arial Narrow" pitchFamily="34" charset="0"/>
              </a:rPr>
              <a:t>COMPARATIVO DE VISITAS </a:t>
            </a:r>
          </a:p>
          <a:p>
            <a:r>
              <a:rPr lang="es-CO" sz="2700" b="1" dirty="0">
                <a:latin typeface="Arial Narrow" pitchFamily="34" charset="0"/>
              </a:rPr>
              <a:t>VIGENCIAS: 2014 a2019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31469"/>
              </p:ext>
            </p:extLst>
          </p:nvPr>
        </p:nvGraphicFramePr>
        <p:xfrm>
          <a:off x="131763" y="1437169"/>
          <a:ext cx="11817977" cy="5125555"/>
        </p:xfrm>
        <a:graphic>
          <a:graphicData uri="http://schemas.openxmlformats.org/drawingml/2006/table">
            <a:tbl>
              <a:tblPr/>
              <a:tblGrid>
                <a:gridCol w="154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47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38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167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Municipios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Visitas 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Visitas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Visitas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Visitas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Visitas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Visitas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Puerto Asís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8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Puerto Leguizamo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Puerto Caicedo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Mocoa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Villagarzón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Puerto Guzmán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Valle del Guamuez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San Miguel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Sibundoy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Colón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San Francisco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093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349">
            <a:off x="237188" y="3495677"/>
            <a:ext cx="5547566" cy="344704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16933"/>
              </p:ext>
            </p:extLst>
          </p:nvPr>
        </p:nvGraphicFramePr>
        <p:xfrm>
          <a:off x="5174644" y="1335083"/>
          <a:ext cx="6760182" cy="4846753"/>
        </p:xfrm>
        <a:graphic>
          <a:graphicData uri="http://schemas.openxmlformats.org/drawingml/2006/table">
            <a:tbl>
              <a:tblPr/>
              <a:tblGrid>
                <a:gridCol w="150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149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DESCRIPCIÓN</a:t>
                      </a:r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DE LA </a:t>
                      </a: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INFORMALIDAD</a:t>
                      </a:r>
                    </a:p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NO MATRICULADOS + NO RENOVADOS</a:t>
                      </a:r>
                    </a:p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VIGENCIA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NO MATRICULADOS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NO RENOVADOS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2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CANITIDAD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Asís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Mocoa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Sibundoy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Leguizamo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Orito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Caicedo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Villagarzon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Colon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Valle del Guamuez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Puerto Guzman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San Miguel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2.200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540">
                <a:tc vMerge="1">
                  <a:txBody>
                    <a:bodyPr/>
                    <a:lstStyle/>
                    <a:p>
                      <a:pPr algn="l" fontAlgn="ctr"/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>
          <a:xfrm>
            <a:off x="-722635" y="4527615"/>
            <a:ext cx="6657975" cy="2145573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CO" sz="3000" b="1" kern="0" dirty="0">
                <a:solidFill>
                  <a:sysClr val="windowText" lastClr="000000"/>
                </a:solidFill>
                <a:latin typeface="Arial Narrow" pitchFamily="34" charset="0"/>
              </a:rPr>
              <a:t>LA INFORMALIDAD EN EL </a:t>
            </a:r>
          </a:p>
          <a:p>
            <a:pPr marL="0" indent="0" algn="ctr" defTabSz="121917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CO" sz="3000" b="1" kern="0" dirty="0">
                <a:solidFill>
                  <a:sysClr val="windowText" lastClr="000000"/>
                </a:solidFill>
                <a:latin typeface="Arial Narrow" pitchFamily="34" charset="0"/>
              </a:rPr>
              <a:t>DEPARTAMENTO</a:t>
            </a:r>
          </a:p>
          <a:p>
            <a:pPr marL="0" indent="0" algn="ctr" defTabSz="121917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CO" sz="3000" b="1" kern="0" dirty="0">
                <a:solidFill>
                  <a:sysClr val="windowText" lastClr="000000"/>
                </a:solidFill>
                <a:latin typeface="Arial Narrow" pitchFamily="34" charset="0"/>
              </a:rPr>
              <a:t>DEL PUTUMAYO </a:t>
            </a:r>
          </a:p>
          <a:p>
            <a:pPr marL="0" indent="0" algn="ctr" defTabSz="121917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O" sz="3000" b="1" kern="0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6" name="5 Imagen" descr="C:\Users\User\Desktop\COMPETITIVIDAD 2019\Programa Estudios e Investigaciones 2019\Estudio Informalidad Empresarial 2018\Armando Informal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71" y="2057891"/>
            <a:ext cx="1801833" cy="24697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435546" y="132165"/>
            <a:ext cx="6346879" cy="100808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700" b="1" dirty="0">
                <a:latin typeface="Arial Narrow" pitchFamily="34" charset="0"/>
              </a:rPr>
              <a:t>INFORMALIDAD DEPARTAMENTAL</a:t>
            </a:r>
          </a:p>
          <a:p>
            <a:r>
              <a:rPr lang="es-CO" sz="2700" b="1" dirty="0">
                <a:latin typeface="Arial Narrow" pitchFamily="34" charset="0"/>
              </a:rPr>
              <a:t>NO MATRICULADOS + NO RENOVADOS </a:t>
            </a:r>
          </a:p>
          <a:p>
            <a:r>
              <a:rPr lang="es-CO" sz="2700" b="1" dirty="0">
                <a:latin typeface="Arial Narrow" pitchFamily="34" charset="0"/>
              </a:rPr>
              <a:t>VIGENCIA 2019</a:t>
            </a:r>
          </a:p>
        </p:txBody>
      </p:sp>
      <p:sp>
        <p:nvSpPr>
          <p:cNvPr id="3" name="2 Explosión 2"/>
          <p:cNvSpPr/>
          <p:nvPr/>
        </p:nvSpPr>
        <p:spPr>
          <a:xfrm>
            <a:off x="684192" y="1394383"/>
            <a:ext cx="2485312" cy="2025091"/>
          </a:xfrm>
          <a:prstGeom prst="irregularSeal2">
            <a:avLst/>
          </a:prstGeom>
          <a:noFill/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tx1"/>
                </a:solidFill>
                <a:latin typeface="Arial Narrow" pitchFamily="34" charset="0"/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382589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71259" y="3699210"/>
            <a:ext cx="4350907" cy="249298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endParaRPr lang="es-CO" sz="2000" dirty="0">
              <a:latin typeface="Arial Narrow" pitchFamily="34" charset="0"/>
            </a:endParaRPr>
          </a:p>
          <a:p>
            <a:pPr algn="just"/>
            <a:r>
              <a:rPr lang="es-CO" sz="2000" dirty="0">
                <a:latin typeface="Arial Narrow" pitchFamily="34" charset="0"/>
              </a:rPr>
              <a:t>Esto genera una reducción del crecimiento agregado y consecuencias fiscales, en particular por la concentración de tributos y regulación en la economía formal.</a:t>
            </a:r>
          </a:p>
          <a:p>
            <a:pPr algn="just"/>
            <a:r>
              <a:rPr lang="es-CO" sz="1600" i="1" dirty="0">
                <a:latin typeface="Arial Narrow" pitchFamily="34" charset="0"/>
              </a:rPr>
              <a:t>(Cárdenas y Rozo - 2009). </a:t>
            </a:r>
          </a:p>
          <a:p>
            <a:pPr algn="just"/>
            <a:r>
              <a:rPr lang="es-CO" sz="1400" i="1" dirty="0">
                <a:latin typeface="Arial Narrow" pitchFamily="34" charset="0"/>
              </a:rPr>
              <a:t>Fuente: Consejo Privado de Competitividad</a:t>
            </a:r>
          </a:p>
          <a:p>
            <a:pPr algn="just">
              <a:buClr>
                <a:srgbClr val="FF0066"/>
              </a:buClr>
            </a:pPr>
            <a:endParaRPr lang="es-CO" sz="2400" dirty="0">
              <a:latin typeface="Arial Narrow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44329" y="288640"/>
            <a:ext cx="7547501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Antecedentes</a:t>
            </a:r>
            <a:r>
              <a:rPr kumimoji="0" lang="es-CO" sz="3000" b="1" i="0" u="none" strike="noStrike" kern="1200" cap="all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endParaRPr kumimoji="0" lang="es-CO" sz="30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311766" y="235785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1.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26882611"/>
              </p:ext>
            </p:extLst>
          </p:nvPr>
        </p:nvGraphicFramePr>
        <p:xfrm>
          <a:off x="3635703" y="14011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952536" y="1811307"/>
            <a:ext cx="4023501" cy="13542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es-CO" sz="2000" b="1" dirty="0">
                <a:latin typeface="Arial Narrow" pitchFamily="34" charset="0"/>
              </a:rPr>
              <a:t>Desde la mirada empresarial,</a:t>
            </a:r>
          </a:p>
          <a:p>
            <a:pPr algn="ctr">
              <a:buClr>
                <a:srgbClr val="FF0066"/>
              </a:buClr>
            </a:pPr>
            <a:r>
              <a:rPr lang="es-CO" sz="2000" b="1" dirty="0">
                <a:solidFill>
                  <a:srgbClr val="7030A0"/>
                </a:solidFill>
                <a:latin typeface="Arial Narrow" pitchFamily="34" charset="0"/>
              </a:rPr>
              <a:t> la informalidad se evidencia en varios aspectos:</a:t>
            </a:r>
          </a:p>
          <a:p>
            <a:pPr algn="just">
              <a:buClr>
                <a:srgbClr val="FF0066"/>
              </a:buClr>
            </a:pPr>
            <a:endParaRPr lang="es-CO" sz="2000" dirty="0">
              <a:latin typeface="Arial Narrow" pitchFamily="34" charset="0"/>
            </a:endParaRPr>
          </a:p>
        </p:txBody>
      </p:sp>
      <p:pic>
        <p:nvPicPr>
          <p:cNvPr id="10" name="9 Imagen" descr="C:\Users\User\Desktop\COMPETITIVIDAD 2019\Programa Estudios e Investigaciones 2019\Estudio Informalidad Empresarial 2018\Armando Informal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73" y="4795284"/>
            <a:ext cx="1871987" cy="2024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562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885270" y="163015"/>
            <a:ext cx="7348051" cy="100808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s-CO" sz="2700" dirty="0">
                <a:latin typeface="Arial Narrow" pitchFamily="34" charset="0"/>
              </a:rPr>
              <a:t>RANKING DE INFORMALIDAD </a:t>
            </a:r>
          </a:p>
          <a:p>
            <a:r>
              <a:rPr lang="es-CO" sz="2700" dirty="0">
                <a:latin typeface="Arial Narrow" pitchFamily="34" charset="0"/>
              </a:rPr>
              <a:t>VIGENCIA 2019</a:t>
            </a:r>
          </a:p>
        </p:txBody>
      </p:sp>
      <p:graphicFrame>
        <p:nvGraphicFramePr>
          <p:cNvPr id="5" name="2 Diagrama"/>
          <p:cNvGraphicFramePr/>
          <p:nvPr>
            <p:extLst>
              <p:ext uri="{D42A27DB-BD31-4B8C-83A1-F6EECF244321}">
                <p14:modId xmlns:p14="http://schemas.microsoft.com/office/powerpoint/2010/main" val="1199049228"/>
              </p:ext>
            </p:extLst>
          </p:nvPr>
        </p:nvGraphicFramePr>
        <p:xfrm>
          <a:off x="289097" y="1476375"/>
          <a:ext cx="10645603" cy="505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426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058500" y="134389"/>
            <a:ext cx="8181269" cy="1008085"/>
          </a:xfrm>
        </p:spPr>
        <p:txBody>
          <a:bodyPr>
            <a:noAutofit/>
          </a:bodyPr>
          <a:lstStyle/>
          <a:p>
            <a:r>
              <a:rPr lang="es-CO" sz="2700" b="1" dirty="0">
                <a:latin typeface="Arial Narrow" pitchFamily="34" charset="0"/>
              </a:rPr>
              <a:t>COMPARATIVO 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FORMALIDAD VS INFORMALIDAD 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VIGENCIA 2019</a:t>
            </a: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943383"/>
              </p:ext>
            </p:extLst>
          </p:nvPr>
        </p:nvGraphicFramePr>
        <p:xfrm>
          <a:off x="114299" y="1447799"/>
          <a:ext cx="11001376" cy="530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641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5893" y="1267296"/>
            <a:ext cx="10194132" cy="244682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 defTabSz="1219170">
              <a:defRPr/>
            </a:pPr>
            <a:r>
              <a:rPr lang="es-ES" sz="2000" kern="0" dirty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En la grafica anterior se puede ver de manera comparativa, el comportamiento de la formalidad vs la informalidad en los diferentes municipios del Departamento durante la vigencia 2019.</a:t>
            </a:r>
          </a:p>
          <a:p>
            <a:pPr algn="just" defTabSz="1219170">
              <a:defRPr/>
            </a:pPr>
            <a:endParaRPr lang="es-ES" sz="29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380990" indent="-380990" algn="just" defTabSz="1219170">
              <a:buClr>
                <a:srgbClr val="FF8021"/>
              </a:buClr>
              <a:buFont typeface="Wingdings" pitchFamily="2" charset="2"/>
              <a:buChar char="ü"/>
              <a:defRPr/>
            </a:pPr>
            <a:endParaRPr lang="es-ES" sz="2900" b="1" kern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80990" indent="-380990" algn="just" defTabSz="1219170">
              <a:buClr>
                <a:srgbClr val="FF8021"/>
              </a:buClr>
              <a:buFont typeface="Wingdings" pitchFamily="2" charset="2"/>
              <a:buChar char="ü"/>
              <a:defRPr/>
            </a:pPr>
            <a:endParaRPr lang="es-ES" sz="2900" b="1" kern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 defTabSz="1219170">
              <a:defRPr/>
            </a:pPr>
            <a:endParaRPr lang="es-E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7381" y="4592629"/>
            <a:ext cx="4416491" cy="8463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2000" b="1" dirty="0">
                <a:latin typeface="Arial Narrow" pitchFamily="34" charset="0"/>
                <a:cs typeface="Arial" pitchFamily="34" charset="0"/>
              </a:rPr>
              <a:t>Municipios con mayor índice de</a:t>
            </a:r>
          </a:p>
          <a:p>
            <a:r>
              <a:rPr lang="es-ES" sz="2700" b="1" u="sng" dirty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Formalidad</a:t>
            </a:r>
            <a:r>
              <a:rPr lang="es-ES" sz="2700" b="1" dirty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27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77" y="2469783"/>
            <a:ext cx="6505772" cy="404243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539312" y="2850823"/>
            <a:ext cx="4252313" cy="8463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2000" b="1" dirty="0">
                <a:latin typeface="Arial Narrow" pitchFamily="34" charset="0"/>
                <a:cs typeface="Arial" pitchFamily="34" charset="0"/>
              </a:rPr>
              <a:t>Municipios con mayor índice de </a:t>
            </a:r>
            <a:r>
              <a:rPr lang="es-ES" sz="2700" b="1" u="sng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Informalidad</a:t>
            </a:r>
            <a:r>
              <a:rPr lang="es-ES" sz="2700" b="1" u="sng" dirty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s-ES" sz="2700" dirty="0">
              <a:solidFill>
                <a:srgbClr val="008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390074" y="2237095"/>
            <a:ext cx="1468408" cy="847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b="1" dirty="0">
                <a:solidFill>
                  <a:srgbClr val="FF0000"/>
                </a:solidFill>
              </a:rPr>
              <a:t>Colón</a:t>
            </a:r>
          </a:p>
          <a:p>
            <a:pPr algn="ctr"/>
            <a:r>
              <a:rPr lang="es-CO" b="1" dirty="0">
                <a:solidFill>
                  <a:srgbClr val="FF0000"/>
                </a:solidFill>
              </a:rPr>
              <a:t>68%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124278" y="2936489"/>
            <a:ext cx="2238599" cy="847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b="1" dirty="0">
                <a:solidFill>
                  <a:srgbClr val="FF0000"/>
                </a:solidFill>
              </a:rPr>
              <a:t>Sibundoy</a:t>
            </a:r>
          </a:p>
          <a:p>
            <a:pPr algn="ctr"/>
            <a:r>
              <a:rPr lang="es-CO" b="1" dirty="0">
                <a:solidFill>
                  <a:srgbClr val="FF0000"/>
                </a:solidFill>
              </a:rPr>
              <a:t>51%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671777" y="2145310"/>
            <a:ext cx="3143600" cy="847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b="1" dirty="0">
                <a:solidFill>
                  <a:srgbClr val="FF0000"/>
                </a:solidFill>
              </a:rPr>
              <a:t>San Francisco</a:t>
            </a:r>
          </a:p>
          <a:p>
            <a:pPr algn="ctr"/>
            <a:r>
              <a:rPr lang="es-CO" b="1" dirty="0">
                <a:solidFill>
                  <a:srgbClr val="FF0000"/>
                </a:solidFill>
              </a:rPr>
              <a:t>63%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472463" y="2863429"/>
            <a:ext cx="3143600" cy="847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b="1" dirty="0">
                <a:solidFill>
                  <a:srgbClr val="FF0000"/>
                </a:solidFill>
              </a:rPr>
              <a:t>Santiago</a:t>
            </a:r>
          </a:p>
          <a:p>
            <a:pPr algn="ctr"/>
            <a:r>
              <a:rPr lang="es-CO" b="1" dirty="0">
                <a:solidFill>
                  <a:srgbClr val="FF0000"/>
                </a:solidFill>
              </a:rPr>
              <a:t>61%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456059" y="4973216"/>
            <a:ext cx="3143600" cy="847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b="1" dirty="0">
                <a:solidFill>
                  <a:srgbClr val="00B050"/>
                </a:solidFill>
              </a:rPr>
              <a:t>Valle del </a:t>
            </a:r>
          </a:p>
          <a:p>
            <a:pPr algn="ctr"/>
            <a:r>
              <a:rPr lang="es-CO" b="1" dirty="0">
                <a:solidFill>
                  <a:srgbClr val="00B050"/>
                </a:solidFill>
              </a:rPr>
              <a:t>Guamuez </a:t>
            </a:r>
          </a:p>
          <a:p>
            <a:pPr algn="ctr"/>
            <a:r>
              <a:rPr lang="es-CO" b="1" dirty="0">
                <a:solidFill>
                  <a:srgbClr val="00B050"/>
                </a:solidFill>
              </a:rPr>
              <a:t>85%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6269797" y="3332990"/>
            <a:ext cx="3143600" cy="847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b="1" dirty="0">
                <a:solidFill>
                  <a:srgbClr val="00B050"/>
                </a:solidFill>
              </a:rPr>
              <a:t>Villagarzón</a:t>
            </a:r>
          </a:p>
          <a:p>
            <a:pPr algn="ctr"/>
            <a:r>
              <a:rPr lang="es-CO" b="1" dirty="0">
                <a:solidFill>
                  <a:srgbClr val="00B050"/>
                </a:solidFill>
              </a:rPr>
              <a:t>80%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5629221" y="4396287"/>
            <a:ext cx="1468408" cy="847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b="1" dirty="0">
                <a:solidFill>
                  <a:srgbClr val="00B050"/>
                </a:solidFill>
              </a:rPr>
              <a:t>San Miguel </a:t>
            </a:r>
          </a:p>
          <a:p>
            <a:pPr algn="ctr"/>
            <a:r>
              <a:rPr lang="es-CO" b="1" dirty="0">
                <a:solidFill>
                  <a:srgbClr val="00B050"/>
                </a:solidFill>
              </a:rPr>
              <a:t>80%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6287500" y="4067179"/>
            <a:ext cx="1811309" cy="847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CO" b="1" dirty="0">
                <a:solidFill>
                  <a:srgbClr val="00B050"/>
                </a:solidFill>
              </a:rPr>
              <a:t>Orito</a:t>
            </a:r>
          </a:p>
          <a:p>
            <a:pPr algn="ctr"/>
            <a:r>
              <a:rPr lang="es-CO" b="1" dirty="0">
                <a:solidFill>
                  <a:srgbClr val="00B050"/>
                </a:solidFill>
              </a:rPr>
              <a:t>76%</a:t>
            </a:r>
          </a:p>
        </p:txBody>
      </p:sp>
      <p:sp>
        <p:nvSpPr>
          <p:cNvPr id="29" name="1 Título"/>
          <p:cNvSpPr>
            <a:spLocks noGrp="1"/>
          </p:cNvSpPr>
          <p:nvPr>
            <p:ph type="title"/>
          </p:nvPr>
        </p:nvSpPr>
        <p:spPr>
          <a:xfrm>
            <a:off x="2981490" y="0"/>
            <a:ext cx="8181269" cy="1008085"/>
          </a:xfrm>
        </p:spPr>
        <p:txBody>
          <a:bodyPr>
            <a:noAutofit/>
          </a:bodyPr>
          <a:lstStyle/>
          <a:p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FORMALIDAD VS INFORMALIDAD 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VIGENCIA 2019</a:t>
            </a:r>
          </a:p>
        </p:txBody>
      </p:sp>
      <p:pic>
        <p:nvPicPr>
          <p:cNvPr id="20" name="19 Imagen" descr="C:\Users\User\Desktop\COMPETITIVIDAD 2019\Programa Estudios e Investigaciones 2019\Estudio Informalidad Empresarial 2018\Armando Informal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20" y="3148681"/>
            <a:ext cx="1029441" cy="134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C:\Users\User\Desktop\COMPETITIVIDAD 2019\Programa Estudios e Investigaciones 2019\Estudio Informalidad Empresarial 2018\Armando Informal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00" y="3148681"/>
            <a:ext cx="648441" cy="95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 descr="C:\Users\User\Desktop\COMPETITIVIDAD 2019\Programa Estudios e Investigaciones 2019\Estudio Informalidad Empresarial 2018\Armando Informal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1" y="2006251"/>
            <a:ext cx="648441" cy="95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27 Imagen" descr="C:\Users\User\Desktop\COMPETITIVIDAD 2019\Programa Estudios e Investigaciones 2019\Estudio Informalidad Empresarial 2018\Armando Informal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35" y="1896961"/>
            <a:ext cx="648441" cy="95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34 Imagen" descr="C:\Users\User\Desktop\COMPETITIVIDAD 2019\Programa Estudios e Investigaciones 2019\Estudio Informalidad Empresarial 2018\Armando Informal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94" y="2743343"/>
            <a:ext cx="648441" cy="95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35 Imagen" descr="C:\Users\User\Desktop\COMPETITIVIDAD 2019\Programa Estudios e Investigaciones 2019\Estudio Informalidad Empresarial 2018\Armando Formal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50" y="5015820"/>
            <a:ext cx="1301811" cy="125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37 Imagen" descr="C:\Users\User\Desktop\COMPETITIVIDAD 2019\Programa Estudios e Investigaciones 2019\Estudio Informalidad Empresarial 2018\Armando Formal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70" y="4973216"/>
            <a:ext cx="997011" cy="93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29 Imagen" descr="C:\Users\User\Desktop\COMPETITIVIDAD 2019\Programa Estudios e Investigaciones 2019\Estudio Informalidad Empresarial 2018\Armando Formal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63" y="4126016"/>
            <a:ext cx="997011" cy="93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31 Imagen" descr="C:\Users\User\Desktop\COMPETITIVIDAD 2019\Programa Estudios e Investigaciones 2019\Estudio Informalidad Empresarial 2018\Armando Formal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640" y="3075924"/>
            <a:ext cx="997011" cy="93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32 Imagen" descr="C:\Users\User\Desktop\COMPETITIVIDAD 2019\Programa Estudios e Investigaciones 2019\Estudio Informalidad Empresarial 2018\Armando Formal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35" y="4026202"/>
            <a:ext cx="997011" cy="933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849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89199" y="120385"/>
            <a:ext cx="8181269" cy="1008085"/>
          </a:xfrm>
        </p:spPr>
        <p:txBody>
          <a:bodyPr>
            <a:normAutofit/>
          </a:bodyPr>
          <a:lstStyle/>
          <a:p>
            <a:r>
              <a:rPr lang="es-CO" sz="2700" b="1" dirty="0">
                <a:latin typeface="Arial Narrow" pitchFamily="34" charset="0"/>
              </a:rPr>
              <a:t>COMPARATIVO DE LA INFORMALIDAD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VIGENCIAS 2018 - 2019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385888"/>
            <a:ext cx="8267700" cy="534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5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4734" y="3333889"/>
            <a:ext cx="8636000" cy="1497541"/>
          </a:xfrm>
        </p:spPr>
        <p:txBody>
          <a:bodyPr>
            <a:noAutofit/>
          </a:bodyPr>
          <a:lstStyle/>
          <a:p>
            <a:r>
              <a:rPr lang="es-CO" sz="4000" b="1" dirty="0">
                <a:latin typeface="Arial Narrow" pitchFamily="34" charset="0"/>
              </a:rPr>
              <a:t>IDENTIFICACIÓN DE LA INFORMALIDAD POR SECTOR ECONÓMICO </a:t>
            </a:r>
          </a:p>
        </p:txBody>
      </p:sp>
    </p:spTree>
    <p:extLst>
      <p:ext uri="{BB962C8B-B14F-4D97-AF65-F5344CB8AC3E}">
        <p14:creationId xmlns:p14="http://schemas.microsoft.com/office/powerpoint/2010/main" val="3539611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69787" y="184365"/>
            <a:ext cx="8181269" cy="1008085"/>
          </a:xfrm>
        </p:spPr>
        <p:txBody>
          <a:bodyPr>
            <a:normAutofit fontScale="90000"/>
          </a:bodyPr>
          <a:lstStyle/>
          <a:p>
            <a:r>
              <a:rPr lang="es-CO" sz="2700" b="1" dirty="0">
                <a:latin typeface="Arial Narrow" pitchFamily="34" charset="0"/>
              </a:rPr>
              <a:t>CONSOLIDADO POR SECTORES 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ECONÓMICOS INFORMALES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VIGENCIA 2019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81783"/>
              </p:ext>
            </p:extLst>
          </p:nvPr>
        </p:nvGraphicFramePr>
        <p:xfrm>
          <a:off x="154381" y="1371600"/>
          <a:ext cx="10875569" cy="5326884"/>
        </p:xfrm>
        <a:graphic>
          <a:graphicData uri="http://schemas.openxmlformats.org/drawingml/2006/table">
            <a:tbl>
              <a:tblPr/>
              <a:tblGrid>
                <a:gridCol w="30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25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SECTOR 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NO </a:t>
                      </a:r>
                    </a:p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RENOVADOS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NO </a:t>
                      </a:r>
                    </a:p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MATRICULADOS 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 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Supermercados - tiendas - autoservicios - minimercados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Venta de celulares - accesorios - tecnología - internet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Calzado - boutique - prendas de vestir (adultos y niños) - confecciones 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Restaurantes - piqueteaderos - asaderos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Cafetería - panadería - heladería 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Ferreterías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Publicidad - imprentas 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Taller de motos - venta de repuestos - montallantas 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Discotecas - bares - licoreras - estancos 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Billares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Cacharrerías - variedades - accesorios - distribuidoras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Droguerías - servicios médicos (odontología - citología - ópticas-otros)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Tapicerías - venta de muebles - carpinterías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Papelerías - fotocopiadoras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Hoteles - residencias - hostales - moteles - reservados 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Casa de lenocidio 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Expendio de carnes (cerdo - res - pollo - pescado) 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5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Peluquerías - barberías - spa 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320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19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>
                          <a:srgbClr val="FF0066"/>
                        </a:buClr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Otros </a:t>
                      </a:r>
                      <a:r>
                        <a:rPr lang="es-CO" sz="1400" dirty="0">
                          <a:latin typeface="Arial Narrow" pitchFamily="34" charset="0"/>
                        </a:rPr>
                        <a:t>(Vidrierías – lavanderías – lavaderos – floristerías – carpinterías - parqueaderos – fabricas de muebles – entre otros)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586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 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586">
                <a:tc gridSpan="2" vMerge="1"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165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4337" y="222465"/>
            <a:ext cx="8181269" cy="1008085"/>
          </a:xfrm>
        </p:spPr>
        <p:txBody>
          <a:bodyPr>
            <a:normAutofit fontScale="90000"/>
          </a:bodyPr>
          <a:lstStyle/>
          <a:p>
            <a:r>
              <a:rPr lang="es-CO" sz="2700" b="1" dirty="0">
                <a:latin typeface="Arial Narrow" pitchFamily="34" charset="0"/>
              </a:rPr>
              <a:t>CLASIFICACIÓN POR SECTORES 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ECONÓMICOS INFORMALES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VIGENCIA 2019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31061"/>
              </p:ext>
            </p:extLst>
          </p:nvPr>
        </p:nvGraphicFramePr>
        <p:xfrm>
          <a:off x="77638" y="1372703"/>
          <a:ext cx="4873924" cy="5321398"/>
        </p:xfrm>
        <a:graphic>
          <a:graphicData uri="http://schemas.openxmlformats.org/drawingml/2006/table">
            <a:tbl>
              <a:tblPr/>
              <a:tblGrid>
                <a:gridCol w="44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5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ITEM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SECTOR </a:t>
                      </a: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IDENTIFICADO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Otros (Vidrierías – lavanderías – lavaderos – floristerías – carpinterías – parqueaderos – fabricas de muebles – entre otros)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Supermercados - tiendas - autoservicios - minimercados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Calzado - boutique - prendas de vestir (adultos y niños) - confecciones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Restaurantes - piqueteaderos - asaderos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Cacharrerías - variedades - accesorios - distribuidoras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Peluquerías - barberías - spa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Taller de motos - venta de repuestos - montallantas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Cafetería - panadería - heladería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Venta de celulares - accesorios - tecnología - internet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Droguerías - servicios médicos (odontología-citología-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óptícas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-otros)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Discotecas - bares - licoreras - estancos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Expendio de carnes (cerdo - res - pollo - pescado)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Papelerías - fotocopiadoras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Ferreterías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Tapicerías - venta de muebles - carpinterías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Hoteles - residencias - hostales - moteles - reservados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Billares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Publicidad - imprentas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Casa de lenocinio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98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</a:t>
                      </a:r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364069"/>
              </p:ext>
            </p:extLst>
          </p:nvPr>
        </p:nvGraphicFramePr>
        <p:xfrm>
          <a:off x="5047013" y="1417554"/>
          <a:ext cx="6008914" cy="513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784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069787" y="146265"/>
            <a:ext cx="8181269" cy="1008085"/>
          </a:xfrm>
        </p:spPr>
        <p:txBody>
          <a:bodyPr>
            <a:normAutofit fontScale="90000"/>
          </a:bodyPr>
          <a:lstStyle/>
          <a:p>
            <a:r>
              <a:rPr lang="es-CO" sz="2700" b="1" dirty="0">
                <a:latin typeface="Arial Narrow" pitchFamily="34" charset="0"/>
              </a:rPr>
              <a:t>CLASIFICACIÓN POR SECTORES 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ECONÓMICOS NO RENOVADOS 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VIGENCIA 2019</a:t>
            </a: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102684"/>
              </p:ext>
            </p:extLst>
          </p:nvPr>
        </p:nvGraphicFramePr>
        <p:xfrm>
          <a:off x="5047260" y="1380876"/>
          <a:ext cx="5996791" cy="531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6181"/>
              </p:ext>
            </p:extLst>
          </p:nvPr>
        </p:nvGraphicFramePr>
        <p:xfrm>
          <a:off x="118752" y="1363411"/>
          <a:ext cx="4875942" cy="5382445"/>
        </p:xfrm>
        <a:graphic>
          <a:graphicData uri="http://schemas.openxmlformats.org/drawingml/2006/table">
            <a:tbl>
              <a:tblPr/>
              <a:tblGrid>
                <a:gridCol w="535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0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ITEM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SECTOR IDENTIFICADO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Otros (Vidrierías – lavanderías – lavaderos – floristerías – carpinterías – parqueaderos – fabricas de muebles – entre otros)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Calzado - boutique - prendas de vestir (adultos y niños) - confecciones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Supermercados - tiendas - autoservicios - minimercados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Restaurantes - piqueteaderos - asaderos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Cacharrerías - variedades - accesorios - distribuidoras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Droguerías - servicios médicos (odontología-citología-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óptícas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-otros)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Peluquerías - barberías - spa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Cafetería - panadería - heladería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Venta de celulares - accesorios - tecnología - internet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Taller de motos - venta de repuestos - montallantas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Discotecas - bares - licoreras - estancos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Expendio de carnes (cerdo - res - pollo - pescado)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Ferreterías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Papelerías - fotocopiadoras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Hoteles - residencias - hostales - moteles - reservados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Tapicerías - venta de muebles - carpinterías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Publicidad - imprentas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Billares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Casa de lenocinio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24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48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6037" y="181890"/>
            <a:ext cx="8181269" cy="1008085"/>
          </a:xfrm>
        </p:spPr>
        <p:txBody>
          <a:bodyPr>
            <a:noAutofit/>
          </a:bodyPr>
          <a:lstStyle/>
          <a:p>
            <a:r>
              <a:rPr lang="es-CO" sz="2700" b="1" dirty="0">
                <a:latin typeface="Arial Narrow" pitchFamily="34" charset="0"/>
              </a:rPr>
              <a:t>CLASIFICACIÓN POR SECTORES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 ECONÓMICOS NO NATRICULADOS </a:t>
            </a:r>
            <a:br>
              <a:rPr lang="es-CO" sz="2700" b="1" dirty="0">
                <a:latin typeface="Arial Narrow" pitchFamily="34" charset="0"/>
              </a:rPr>
            </a:br>
            <a:r>
              <a:rPr lang="es-CO" sz="2700" b="1" dirty="0">
                <a:latin typeface="Arial Narrow" pitchFamily="34" charset="0"/>
              </a:rPr>
              <a:t>VIGENCIA 2019</a:t>
            </a: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839323"/>
              </p:ext>
            </p:extLst>
          </p:nvPr>
        </p:nvGraphicFramePr>
        <p:xfrm>
          <a:off x="5161314" y="1425040"/>
          <a:ext cx="5799611" cy="510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3102"/>
              </p:ext>
            </p:extLst>
          </p:nvPr>
        </p:nvGraphicFramePr>
        <p:xfrm>
          <a:off x="144631" y="1389888"/>
          <a:ext cx="4875943" cy="5409725"/>
        </p:xfrm>
        <a:graphic>
          <a:graphicData uri="http://schemas.openxmlformats.org/drawingml/2006/table">
            <a:tbl>
              <a:tblPr/>
              <a:tblGrid>
                <a:gridCol w="53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7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ITEM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SECTOR IDENTIFICADO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Supermercados - tiendas - autoservicios - minimercados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Otros (Vidrierías – lavanderías – lavaderos – floristerías – carpinterías - parqueaderos – fabricas de muebles – entre otros)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7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Calzado - boutique - prendas de vestir (adultos y niños) - confecciones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Restaurantes - piqueteaderos - asaderos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Cacharrerías - variedades - accesorios - distribuidoras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Peluquerías - barberías - spa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Taller de motos - venta de repuestos - montallantas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Cafetería - panadería - heladería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Venta de celulares - accesorios - tecnología - internet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Expendio de carnes (cerdo - res - pollo - pescado)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Discotecas - bares - licoreras - estancos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Papelerías - fotocopiadoras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7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Droguerías - servicios médicos (odontología - citología - ópticas-otros)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Tapicerías - venta de muebles - carpinterías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Ferreterías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Billares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Hoteles - residencias - hostales - moteles - reservados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Publicidad - imprentas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Casa de lenocidio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7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87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2989965" y="187903"/>
            <a:ext cx="8145131" cy="1054604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16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s-CO" sz="2700" dirty="0">
                <a:latin typeface="Arial Narrow" pitchFamily="34" charset="0"/>
              </a:rPr>
              <a:t>Conclusiones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738008" y="5523978"/>
            <a:ext cx="3162299" cy="133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470813" y="1386983"/>
            <a:ext cx="105343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itchFamily="34" charset="0"/>
              </a:rPr>
              <a:t>La informalidad empresarial tiene varios niveles. Este estudio solo se concentra en la informalidad frente al registro mercantil.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itchFamily="34" charset="0"/>
              </a:rPr>
              <a:t>Algunos municipios han mejorado en sus indicadores gracias a la continuidad de la estrategia que incluye remisión de la información a las alcaldías y estaciones de policía.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itchFamily="34" charset="0"/>
              </a:rPr>
              <a:t>La mayor informalidad esta en los NO MATRICULADOS.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itchFamily="34" charset="0"/>
              </a:rPr>
              <a:t>En el departamento se adolece de verdadera acciones de IVC – Inspección, Vigilancia y Control, las cuales están en manos de las alcaldías municipales y estaciones de policía.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itchFamily="34" charset="0"/>
              </a:rPr>
              <a:t>Las entidades territoriales no han valorado las afectaciones económicas que genera la falta de control de la informalidad.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itchFamily="34" charset="0"/>
              </a:rPr>
              <a:t>Con estos resultados se puede estimar que se tiene un potencial de comerciantes de mas de 2.200 en el departamento del Putumayo. </a:t>
            </a:r>
          </a:p>
        </p:txBody>
      </p:sp>
    </p:spTree>
    <p:extLst>
      <p:ext uri="{BB962C8B-B14F-4D97-AF65-F5344CB8AC3E}">
        <p14:creationId xmlns:p14="http://schemas.microsoft.com/office/powerpoint/2010/main" val="187163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968831" y="288640"/>
            <a:ext cx="8317999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Antecedentes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1311766" y="235785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1.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65562" y="1354241"/>
            <a:ext cx="8317999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500" dirty="0">
                <a:solidFill>
                  <a:schemeClr val="tx1"/>
                </a:solidFill>
                <a:latin typeface="Arial Narrow" pitchFamily="34" charset="0"/>
              </a:rPr>
              <a:t>CONPES 3956 POLITICA 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500" dirty="0">
                <a:solidFill>
                  <a:schemeClr val="tx1"/>
                </a:solidFill>
                <a:latin typeface="Arial Narrow" pitchFamily="34" charset="0"/>
              </a:rPr>
              <a:t>FORMALIZACIÓN EMPRESARIAL 2019 </a:t>
            </a:r>
            <a:r>
              <a:rPr kumimoji="0" lang="es-CO" sz="25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endParaRPr kumimoji="0" lang="es-CO" sz="25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5788313" y="2223152"/>
            <a:ext cx="2584334" cy="336512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400" dirty="0">
                <a:solidFill>
                  <a:schemeClr val="tx1"/>
                </a:solidFill>
                <a:latin typeface="Arial Narrow" pitchFamily="34" charset="0"/>
              </a:rPr>
              <a:t>En las ultimas dos décadas,</a:t>
            </a:r>
            <a:r>
              <a:rPr lang="es-CO" sz="1400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s-CO" sz="1400" b="1" dirty="0">
                <a:solidFill>
                  <a:srgbClr val="7030A0"/>
                </a:solidFill>
                <a:latin typeface="Arial Narrow" pitchFamily="34" charset="0"/>
              </a:rPr>
              <a:t>el Gobierno Nacional, los gobiernos locales y entidades privadas han realizado grandes esfuerzos para reducir la informalidad empresarial</a:t>
            </a:r>
            <a:r>
              <a:rPr lang="es-CO" sz="1400" dirty="0">
                <a:solidFill>
                  <a:srgbClr val="7030A0"/>
                </a:solidFill>
                <a:latin typeface="Arial Narrow" pitchFamily="34" charset="0"/>
              </a:rPr>
              <a:t>. </a:t>
            </a:r>
            <a:r>
              <a:rPr lang="es-CO" sz="1400" dirty="0">
                <a:solidFill>
                  <a:schemeClr val="tx1"/>
                </a:solidFill>
                <a:latin typeface="Arial Narrow" pitchFamily="34" charset="0"/>
              </a:rPr>
              <a:t>Esto incluye iniciativas  para reducir los costos administrativos de registro, socializar los potenciales beneficios de registrarse y fortalecer la institucional para la inspección, vigilancia y control (IVC)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8492566" y="2887375"/>
            <a:ext cx="2475586" cy="3322813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400" dirty="0">
                <a:solidFill>
                  <a:schemeClr val="tx1"/>
                </a:solidFill>
                <a:latin typeface="Arial Narrow" pitchFamily="34" charset="0"/>
              </a:rPr>
              <a:t>Existe </a:t>
            </a:r>
            <a:r>
              <a:rPr lang="es-CO" sz="1400" b="1" dirty="0">
                <a:solidFill>
                  <a:srgbClr val="7030A0"/>
                </a:solidFill>
                <a:latin typeface="Arial Narrow" pitchFamily="34" charset="0"/>
              </a:rPr>
              <a:t>poca información sobre el universo de las empresas, su nivel de formalidad y el impacto que han tenido los esfuerzos en la materia</a:t>
            </a:r>
            <a:r>
              <a:rPr lang="es-CO" sz="1400" b="1" dirty="0">
                <a:solidFill>
                  <a:srgbClr val="9966FF"/>
                </a:solidFill>
                <a:latin typeface="Arial Narrow" pitchFamily="34" charset="0"/>
              </a:rPr>
              <a:t>.</a:t>
            </a:r>
            <a:r>
              <a:rPr lang="es-CO" sz="1400" dirty="0">
                <a:solidFill>
                  <a:srgbClr val="9966FF"/>
                </a:solidFill>
                <a:latin typeface="Arial Narrow" pitchFamily="34" charset="0"/>
              </a:rPr>
              <a:t> </a:t>
            </a:r>
            <a:r>
              <a:rPr lang="es-CO" sz="1400" dirty="0">
                <a:solidFill>
                  <a:schemeClr val="tx1"/>
                </a:solidFill>
                <a:latin typeface="Arial Narrow" pitchFamily="34" charset="0"/>
              </a:rPr>
              <a:t>No se realizan censos empresariales periódicos y las encuestas oficiales presentan limitaciones en su representatividad y el detalle de la información.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01923" y="2179313"/>
            <a:ext cx="2631054" cy="336512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400" dirty="0">
                <a:solidFill>
                  <a:schemeClr val="tx1"/>
                </a:solidFill>
                <a:latin typeface="Arial Narrow" pitchFamily="34" charset="0"/>
              </a:rPr>
              <a:t>Colombia presenta altos niveles de informalidad empresarial, </a:t>
            </a:r>
            <a:r>
              <a:rPr lang="es-CO" sz="1400" b="1" dirty="0">
                <a:solidFill>
                  <a:srgbClr val="7030A0"/>
                </a:solidFill>
                <a:latin typeface="Arial Narrow" pitchFamily="34" charset="0"/>
              </a:rPr>
              <a:t>alrededor del 75% de las microempresas en el País no están registradas </a:t>
            </a:r>
            <a:r>
              <a:rPr lang="es-CO" sz="1400" dirty="0">
                <a:solidFill>
                  <a:schemeClr val="tx1"/>
                </a:solidFill>
                <a:latin typeface="Arial Narrow" pitchFamily="34" charset="0"/>
              </a:rPr>
              <a:t>y los niveles de contratación formal de trabajadores, el pago de prestaciones sociales, la implementación de una contabilidad formal y declaración y pago de impuestos </a:t>
            </a:r>
            <a:r>
              <a:rPr lang="es-CO" sz="1400">
                <a:solidFill>
                  <a:schemeClr val="tx1"/>
                </a:solidFill>
                <a:latin typeface="Arial Narrow" pitchFamily="34" charset="0"/>
              </a:rPr>
              <a:t>son bajos (DANE 2016) </a:t>
            </a:r>
            <a:endParaRPr lang="es-CO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054374" y="2913253"/>
            <a:ext cx="2621806" cy="3364917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400" dirty="0">
                <a:solidFill>
                  <a:schemeClr val="tx1"/>
                </a:solidFill>
                <a:latin typeface="Arial Narrow" pitchFamily="34" charset="0"/>
              </a:rPr>
              <a:t>Según el módulo de micronegocios  de la Gran Encuesta Integrada de Hogares (GEIH)  del Departamento Administrativo de Estadística (DANE) el </a:t>
            </a:r>
            <a:r>
              <a:rPr lang="es-CO" sz="1400" b="1" dirty="0">
                <a:solidFill>
                  <a:srgbClr val="7030A0"/>
                </a:solidFill>
                <a:latin typeface="Arial Narrow" pitchFamily="34" charset="0"/>
              </a:rPr>
              <a:t>73,2% de las microempresas no contaban con registro mercantil y RUT en 2015</a:t>
            </a:r>
            <a:r>
              <a:rPr lang="es-CO" sz="1400" b="1" dirty="0">
                <a:solidFill>
                  <a:srgbClr val="9966FF"/>
                </a:solidFill>
                <a:latin typeface="Arial Narrow" pitchFamily="34" charset="0"/>
              </a:rPr>
              <a:t>. </a:t>
            </a:r>
            <a:r>
              <a:rPr lang="es-CO" sz="1400" dirty="0">
                <a:solidFill>
                  <a:schemeClr val="tx1"/>
                </a:solidFill>
                <a:latin typeface="Arial Narrow" pitchFamily="34" charset="0"/>
              </a:rPr>
              <a:t>En el 2013 y 2015 el 87%  de las unidades productivas en zonas rurales de menos de 10 trabajadores no están registradas 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2756763" y="2787108"/>
            <a:ext cx="595222" cy="715216"/>
          </a:xfrm>
          <a:prstGeom prst="rightArrow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derecha"/>
          <p:cNvSpPr/>
          <p:nvPr/>
        </p:nvSpPr>
        <p:spPr>
          <a:xfrm>
            <a:off x="5490702" y="2838864"/>
            <a:ext cx="595222" cy="715216"/>
          </a:xfrm>
          <a:prstGeom prst="rightArrow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derecha"/>
          <p:cNvSpPr/>
          <p:nvPr/>
        </p:nvSpPr>
        <p:spPr>
          <a:xfrm>
            <a:off x="8194955" y="2780305"/>
            <a:ext cx="595222" cy="715216"/>
          </a:xfrm>
          <a:prstGeom prst="rightArrow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0524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91808" y="2881410"/>
            <a:ext cx="9846581" cy="2954651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marL="342900" indent="-342900" algn="just">
              <a:buClr>
                <a:srgbClr val="FF0066"/>
              </a:buClr>
              <a:buFont typeface="Wingdings" pitchFamily="2" charset="2"/>
              <a:buChar char="Ø"/>
            </a:pPr>
            <a:r>
              <a:rPr lang="es-CO" sz="2000" dirty="0">
                <a:latin typeface="Arial Narrow" pitchFamily="34" charset="0"/>
              </a:rPr>
              <a:t>Otros (Vidrierías – lavanderías – lavaderos – floristerías – carpinterías </a:t>
            </a:r>
          </a:p>
          <a:p>
            <a:pPr algn="just">
              <a:buClr>
                <a:srgbClr val="FF0066"/>
              </a:buClr>
            </a:pPr>
            <a:r>
              <a:rPr lang="es-CO" sz="2000" dirty="0">
                <a:latin typeface="Arial Narrow" pitchFamily="34" charset="0"/>
              </a:rPr>
              <a:t>– parqueaderos – fabricas de muebles – entre otros)</a:t>
            </a:r>
          </a:p>
          <a:p>
            <a:pPr algn="just">
              <a:buClr>
                <a:srgbClr val="FF0066"/>
              </a:buClr>
            </a:pPr>
            <a:endParaRPr lang="es-CO" sz="2000" dirty="0">
              <a:latin typeface="Arial Narrow" pitchFamily="34" charset="0"/>
            </a:endParaRPr>
          </a:p>
          <a:p>
            <a:pPr marL="342900" indent="-342900" algn="just">
              <a:buClr>
                <a:srgbClr val="FF0066"/>
              </a:buClr>
              <a:buFont typeface="Wingdings" pitchFamily="2" charset="2"/>
              <a:buChar char="Ø"/>
            </a:pPr>
            <a:r>
              <a:rPr lang="es-CO" sz="2000" dirty="0">
                <a:latin typeface="Arial Narrow" pitchFamily="34" charset="0"/>
              </a:rPr>
              <a:t>Supermercados - tiendas - autoservicios – minimercados</a:t>
            </a:r>
          </a:p>
          <a:p>
            <a:pPr algn="just">
              <a:buClr>
                <a:srgbClr val="FF0066"/>
              </a:buClr>
            </a:pPr>
            <a:endParaRPr lang="es-CO" sz="2000" dirty="0">
              <a:latin typeface="Arial Narrow" pitchFamily="34" charset="0"/>
            </a:endParaRPr>
          </a:p>
          <a:p>
            <a:pPr marL="342900" indent="-342900" algn="just">
              <a:buClr>
                <a:srgbClr val="FF0066"/>
              </a:buClr>
              <a:buFont typeface="Wingdings" pitchFamily="2" charset="2"/>
              <a:buChar char="Ø"/>
            </a:pPr>
            <a:r>
              <a:rPr lang="es-CO" sz="2000" dirty="0">
                <a:latin typeface="Arial Narrow" pitchFamily="34" charset="0"/>
              </a:rPr>
              <a:t>Calzado - boutique - prendas de vestir (adultos y niños) - confecciones </a:t>
            </a:r>
          </a:p>
          <a:p>
            <a:pPr marL="342900" indent="-342900" algn="just">
              <a:buClr>
                <a:srgbClr val="FF0066"/>
              </a:buClr>
              <a:buFont typeface="Wingdings" pitchFamily="2" charset="2"/>
              <a:buChar char="Ø"/>
            </a:pPr>
            <a:endParaRPr lang="es-CO" sz="2000" dirty="0">
              <a:latin typeface="Arial Narrow" pitchFamily="34" charset="0"/>
            </a:endParaRPr>
          </a:p>
          <a:p>
            <a:pPr marL="342900" indent="-342900" algn="just">
              <a:buClr>
                <a:srgbClr val="FF0066"/>
              </a:buClr>
              <a:buFont typeface="Wingdings" pitchFamily="2" charset="2"/>
              <a:buChar char="Ø"/>
            </a:pPr>
            <a:r>
              <a:rPr lang="es-CO" sz="2000" dirty="0">
                <a:latin typeface="Arial Narrow" pitchFamily="34" charset="0"/>
              </a:rPr>
              <a:t>Restaurantes - piqueteaderos - asaderos</a:t>
            </a:r>
          </a:p>
          <a:p>
            <a:pPr algn="just">
              <a:buClr>
                <a:srgbClr val="FF0066"/>
              </a:buClr>
            </a:pPr>
            <a:endParaRPr lang="es-CO" sz="2400" dirty="0">
              <a:latin typeface="Arial Narrow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057830" y="187902"/>
            <a:ext cx="8145131" cy="1054604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16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s-CO" sz="2700" dirty="0">
                <a:latin typeface="Arial Narrow" pitchFamily="34" charset="0"/>
              </a:rPr>
              <a:t>Conclusiones </a:t>
            </a:r>
          </a:p>
        </p:txBody>
      </p:sp>
      <p:sp>
        <p:nvSpPr>
          <p:cNvPr id="3" name="2 Llamada rectangular redondeada"/>
          <p:cNvSpPr/>
          <p:nvPr/>
        </p:nvSpPr>
        <p:spPr>
          <a:xfrm>
            <a:off x="7797523" y="2652867"/>
            <a:ext cx="1059545" cy="612648"/>
          </a:xfrm>
          <a:prstGeom prst="wedgeRoundRectCallout">
            <a:avLst>
              <a:gd name="adj1" fmla="val -77083"/>
              <a:gd name="adj2" fmla="val -4353"/>
              <a:gd name="adj3" fmla="val 16667"/>
            </a:avLst>
          </a:prstGeom>
          <a:solidFill>
            <a:srgbClr val="99CC00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 Narrow" pitchFamily="34" charset="0"/>
              </a:rPr>
              <a:t>422 -19%</a:t>
            </a:r>
          </a:p>
        </p:txBody>
      </p:sp>
      <p:sp>
        <p:nvSpPr>
          <p:cNvPr id="10" name="9 Llamada rectangular redondeada"/>
          <p:cNvSpPr/>
          <p:nvPr/>
        </p:nvSpPr>
        <p:spPr>
          <a:xfrm>
            <a:off x="6522795" y="3577880"/>
            <a:ext cx="1112562" cy="612648"/>
          </a:xfrm>
          <a:prstGeom prst="wedgeRoundRectCallout">
            <a:avLst>
              <a:gd name="adj1" fmla="val -77083"/>
              <a:gd name="adj2" fmla="val -4353"/>
              <a:gd name="adj3" fmla="val 16667"/>
            </a:avLst>
          </a:prstGeom>
          <a:solidFill>
            <a:srgbClr val="99CC00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 Narrow" pitchFamily="34" charset="0"/>
              </a:rPr>
              <a:t>341 –16%</a:t>
            </a:r>
          </a:p>
        </p:txBody>
      </p:sp>
      <p:sp>
        <p:nvSpPr>
          <p:cNvPr id="11" name="10 Llamada rectangular redondeada"/>
          <p:cNvSpPr/>
          <p:nvPr/>
        </p:nvSpPr>
        <p:spPr>
          <a:xfrm>
            <a:off x="5139776" y="4803176"/>
            <a:ext cx="1147460" cy="612648"/>
          </a:xfrm>
          <a:prstGeom prst="wedgeRoundRectCallout">
            <a:avLst>
              <a:gd name="adj1" fmla="val -77083"/>
              <a:gd name="adj2" fmla="val -4353"/>
              <a:gd name="adj3" fmla="val 16667"/>
            </a:avLst>
          </a:prstGeom>
          <a:solidFill>
            <a:srgbClr val="99CC00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 Narrow" pitchFamily="34" charset="0"/>
              </a:rPr>
              <a:t>211-10%</a:t>
            </a:r>
          </a:p>
        </p:txBody>
      </p:sp>
      <p:sp>
        <p:nvSpPr>
          <p:cNvPr id="12" name="11 Llamada rectangular redondeada"/>
          <p:cNvSpPr/>
          <p:nvPr/>
        </p:nvSpPr>
        <p:spPr>
          <a:xfrm>
            <a:off x="7797523" y="4190528"/>
            <a:ext cx="1093309" cy="612648"/>
          </a:xfrm>
          <a:prstGeom prst="wedgeRoundRectCallout">
            <a:avLst>
              <a:gd name="adj1" fmla="val -77083"/>
              <a:gd name="adj2" fmla="val -4353"/>
              <a:gd name="adj3" fmla="val 16667"/>
            </a:avLst>
          </a:prstGeom>
          <a:solidFill>
            <a:srgbClr val="99CC00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 Narrow" pitchFamily="34" charset="0"/>
              </a:rPr>
              <a:t>286-13%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50936" y="1461793"/>
            <a:ext cx="10194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Narrow" pitchFamily="34" charset="0"/>
              </a:rPr>
              <a:t>El estudio permitió </a:t>
            </a:r>
            <a:r>
              <a:rPr lang="es-CO" sz="2000" b="1" dirty="0">
                <a:latin typeface="Arial Narrow" pitchFamily="34" charset="0"/>
              </a:rPr>
              <a:t>identificar los 19 sectores económicos con mayor índice de informalidad </a:t>
            </a:r>
            <a:r>
              <a:rPr lang="es-CO" sz="2000" dirty="0">
                <a:latin typeface="Arial Narrow" pitchFamily="34" charset="0"/>
              </a:rPr>
              <a:t>de acuerdo a la ponderación de las características que estos representan. Los cuatro primeros sectores son: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971427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2804261" y="4453250"/>
            <a:ext cx="5130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Arial Narrow" pitchFamily="34" charset="0"/>
              </a:rPr>
              <a:t>Elaborado  por:</a:t>
            </a:r>
          </a:p>
          <a:p>
            <a:endParaRPr lang="es-MX" sz="1500" b="1" dirty="0">
              <a:latin typeface="Arial Narrow" pitchFamily="34" charset="0"/>
            </a:endParaRPr>
          </a:p>
          <a:p>
            <a:r>
              <a:rPr lang="es-MX" sz="1500" b="1" dirty="0">
                <a:latin typeface="Arial Narrow" pitchFamily="34" charset="0"/>
              </a:rPr>
              <a:t>Rosa Helena Gómez Velásquez</a:t>
            </a:r>
          </a:p>
          <a:p>
            <a:r>
              <a:rPr lang="es-MX" sz="1500" b="1" dirty="0">
                <a:latin typeface="Arial Narrow" pitchFamily="34" charset="0"/>
              </a:rPr>
              <a:t>Directora de Competitividad y  Productividad Empresarial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11227" y="427112"/>
            <a:ext cx="676875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Para mayor información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Teléfono: (8) 4227173 ext. 101 </a:t>
            </a:r>
            <a:r>
              <a:rPr kumimoji="0" lang="es-CO" sz="3000" b="1" i="0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correspondencia@ccputumayo.org.co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924175" y="3205311"/>
            <a:ext cx="6383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www.ccputumayo.org.co</a:t>
            </a:r>
          </a:p>
        </p:txBody>
      </p:sp>
    </p:spTree>
    <p:extLst>
      <p:ext uri="{BB962C8B-B14F-4D97-AF65-F5344CB8AC3E}">
        <p14:creationId xmlns:p14="http://schemas.microsoft.com/office/powerpoint/2010/main" val="71227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739329" y="288640"/>
            <a:ext cx="7547501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Antecedentes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000" dirty="0">
                <a:solidFill>
                  <a:schemeClr val="tx1"/>
                </a:solidFill>
                <a:latin typeface="Arial Narrow" pitchFamily="34" charset="0"/>
              </a:rPr>
              <a:t>CIRCULAR EXTERNA NRO 003 – 19 DIC 2019</a:t>
            </a:r>
            <a:r>
              <a:rPr kumimoji="0" lang="es-CO" sz="3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endParaRPr kumimoji="0" lang="es-CO" sz="3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311766" y="235785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1.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64858" y="1733784"/>
            <a:ext cx="3860877" cy="1270660"/>
          </a:xfrm>
          <a:prstGeom prst="round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900" b="1" dirty="0">
                <a:solidFill>
                  <a:schemeClr val="bg1"/>
                </a:solidFill>
                <a:latin typeface="Arial Narrow" pitchFamily="34" charset="0"/>
              </a:rPr>
              <a:t>Modificación parcial de los Capítulos 1ero, 2do y 9no del Título VIII de la Circular Única de la SIC 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188607" y="2873816"/>
            <a:ext cx="3860877" cy="35982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900" dirty="0">
                <a:solidFill>
                  <a:schemeClr val="tx1"/>
                </a:solidFill>
                <a:latin typeface="Arial Narrow" pitchFamily="34" charset="0"/>
              </a:rPr>
              <a:t>Reglamentación del Gobierno Nacional, respecto a la (</a:t>
            </a:r>
            <a:r>
              <a:rPr lang="es-CO" sz="1900" b="1" dirty="0">
                <a:solidFill>
                  <a:schemeClr val="tx1"/>
                </a:solidFill>
                <a:latin typeface="Arial Narrow" pitchFamily="34" charset="0"/>
              </a:rPr>
              <a:t>Actividad económica y empresarial en Colombia</a:t>
            </a:r>
            <a:r>
              <a:rPr lang="es-CO" sz="1900" dirty="0">
                <a:solidFill>
                  <a:schemeClr val="tx1"/>
                </a:solidFill>
                <a:latin typeface="Arial Narrow" pitchFamily="34" charset="0"/>
              </a:rPr>
              <a:t>), entre los cuales se resalta la búsqueda de la </a:t>
            </a:r>
            <a:r>
              <a:rPr lang="es-CO" sz="1900" b="1" dirty="0">
                <a:solidFill>
                  <a:schemeClr val="tx1"/>
                </a:solidFill>
                <a:latin typeface="Arial Narrow" pitchFamily="34" charset="0"/>
              </a:rPr>
              <a:t>formalidad en el País: </a:t>
            </a: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900" b="1" dirty="0">
                <a:solidFill>
                  <a:schemeClr val="tx1"/>
                </a:solidFill>
                <a:latin typeface="Arial Narrow" pitchFamily="34" charset="0"/>
              </a:rPr>
              <a:t>Decreto 410 de 1971 y Leyes </a:t>
            </a:r>
            <a:r>
              <a:rPr lang="es-CO" sz="1900" dirty="0">
                <a:solidFill>
                  <a:schemeClr val="tx1"/>
                </a:solidFill>
                <a:latin typeface="Arial Narrow" pitchFamily="34" charset="0"/>
              </a:rPr>
              <a:t>como la 232 de 1995, 590 de 2000, 905 de 2004, 1429 de 2010, 1450 de 2011, 1780 de 2016, 1801 de 2016, 1955 de 2019 y las Bases  para el Plan Nacional de Desarrollo, entre otras.</a:t>
            </a:r>
            <a:endParaRPr lang="es-CO" sz="1900" dirty="0">
              <a:solidFill>
                <a:schemeClr val="tx1"/>
              </a:solidFill>
            </a:endParaRPr>
          </a:p>
        </p:txBody>
      </p:sp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791350738"/>
              </p:ext>
            </p:extLst>
          </p:nvPr>
        </p:nvGraphicFramePr>
        <p:xfrm>
          <a:off x="4203863" y="1733784"/>
          <a:ext cx="6840190" cy="499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4191987" y="1353788"/>
            <a:ext cx="1175660" cy="463124"/>
          </a:xfrm>
          <a:prstGeom prst="roundRect">
            <a:avLst/>
          </a:prstGeom>
          <a:solidFill>
            <a:srgbClr val="FFCCCC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500" b="1" dirty="0">
                <a:solidFill>
                  <a:schemeClr val="tx1"/>
                </a:solidFill>
                <a:latin typeface="Arial Narrow" pitchFamily="34" charset="0"/>
              </a:rPr>
              <a:t>Leyes </a:t>
            </a:r>
          </a:p>
        </p:txBody>
      </p:sp>
    </p:spTree>
    <p:extLst>
      <p:ext uri="{BB962C8B-B14F-4D97-AF65-F5344CB8AC3E}">
        <p14:creationId xmlns:p14="http://schemas.microsoft.com/office/powerpoint/2010/main" val="234849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644329" y="288640"/>
            <a:ext cx="7547501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Antecedentes</a:t>
            </a:r>
            <a:r>
              <a:rPr kumimoji="0" lang="es-CO" sz="3000" b="1" i="0" u="none" strike="noStrike" kern="1200" cap="all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endParaRPr kumimoji="0" lang="es-CO" sz="30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311766" y="235785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1.</a:t>
            </a:r>
          </a:p>
        </p:txBody>
      </p:sp>
      <p:sp>
        <p:nvSpPr>
          <p:cNvPr id="2" name="1 Cinta perforada"/>
          <p:cNvSpPr/>
          <p:nvPr/>
        </p:nvSpPr>
        <p:spPr>
          <a:xfrm>
            <a:off x="178132" y="1543792"/>
            <a:ext cx="3515097" cy="1715819"/>
          </a:xfrm>
          <a:prstGeom prst="flowChartPunchedTap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2000" b="1" dirty="0">
                <a:latin typeface="Arial Narrow" pitchFamily="34" charset="0"/>
              </a:rPr>
              <a:t>Consejo de Política Económica y Social - CONPES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89769" y="3259611"/>
            <a:ext cx="3515097" cy="352697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900" b="1" dirty="0">
                <a:solidFill>
                  <a:schemeClr val="tx1"/>
                </a:solidFill>
                <a:latin typeface="Arial Narrow" pitchFamily="34" charset="0"/>
              </a:rPr>
              <a:t>Expidió el Documento No. 3956 del 8 de enero de 2019 de Política de Formalización Empresarial,</a:t>
            </a:r>
            <a:r>
              <a:rPr lang="es-CO" sz="1900" dirty="0">
                <a:solidFill>
                  <a:schemeClr val="tx1"/>
                </a:solidFill>
                <a:latin typeface="Arial Narrow" pitchFamily="34" charset="0"/>
              </a:rPr>
              <a:t> en el que se establecieron las siguientes estrategias en relación con las funciones de la SUPERINTENDENCIA DE INDUSTRIA Y COMERCIO  frente a las Cámaras de Comercio</a:t>
            </a:r>
            <a:endParaRPr lang="es-CO" sz="1900" dirty="0">
              <a:solidFill>
                <a:schemeClr val="tx1"/>
              </a:solidFill>
            </a:endParaRPr>
          </a:p>
        </p:txBody>
      </p:sp>
      <p:sp>
        <p:nvSpPr>
          <p:cNvPr id="5" name="4 Documento"/>
          <p:cNvSpPr/>
          <p:nvPr/>
        </p:nvSpPr>
        <p:spPr>
          <a:xfrm>
            <a:off x="3781592" y="1343582"/>
            <a:ext cx="7308635" cy="1379974"/>
          </a:xfrm>
          <a:prstGeom prst="flowChartDocumen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>
                <a:latin typeface="Arial Narrow" pitchFamily="34" charset="0"/>
              </a:rPr>
              <a:t>Diseñar e implementar políticas que ayuden a las empresas registradas a materializar los beneficios potenciales de la formalidad </a:t>
            </a:r>
          </a:p>
        </p:txBody>
      </p:sp>
      <p:sp>
        <p:nvSpPr>
          <p:cNvPr id="6" name="5 Documento"/>
          <p:cNvSpPr/>
          <p:nvPr/>
        </p:nvSpPr>
        <p:spPr>
          <a:xfrm>
            <a:off x="4132614" y="2253098"/>
            <a:ext cx="6957613" cy="1393082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900" b="1" dirty="0">
                <a:solidFill>
                  <a:schemeClr val="tx1"/>
                </a:solidFill>
                <a:latin typeface="Arial Narrow" pitchFamily="34" charset="0"/>
              </a:rPr>
              <a:t>Línea de acción: Programas de desarrollo empresarial básico:  </a:t>
            </a:r>
            <a:r>
              <a:rPr lang="es-CO" sz="1900" dirty="0">
                <a:solidFill>
                  <a:schemeClr val="tx1"/>
                </a:solidFill>
                <a:latin typeface="Arial Narrow" pitchFamily="34" charset="0"/>
              </a:rPr>
              <a:t>Continuar en la prestación de servicios fundamentales para el desarrollo empresarial y a su vez potenciar el impacto de las actividades </a:t>
            </a:r>
          </a:p>
        </p:txBody>
      </p:sp>
      <p:sp>
        <p:nvSpPr>
          <p:cNvPr id="10" name="9 Documento"/>
          <p:cNvSpPr/>
          <p:nvPr/>
        </p:nvSpPr>
        <p:spPr>
          <a:xfrm>
            <a:off x="4590795" y="3317753"/>
            <a:ext cx="6499432" cy="1105807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900" b="1" dirty="0">
                <a:solidFill>
                  <a:schemeClr val="tx1"/>
                </a:solidFill>
                <a:latin typeface="Arial Narrow" pitchFamily="34" charset="0"/>
              </a:rPr>
              <a:t>Línea de acción: Fortalecer los beneficios de estar registrado: </a:t>
            </a:r>
            <a:r>
              <a:rPr lang="es-CO" sz="1900" dirty="0">
                <a:solidFill>
                  <a:schemeClr val="tx1"/>
                </a:solidFill>
                <a:latin typeface="Arial Narrow" pitchFamily="34" charset="0"/>
              </a:rPr>
              <a:t>Que las empresas perciban mayores beneficios inmediatos y tangibles al registrarse  </a:t>
            </a:r>
          </a:p>
        </p:txBody>
      </p:sp>
      <p:sp>
        <p:nvSpPr>
          <p:cNvPr id="12" name="11 Documento"/>
          <p:cNvSpPr/>
          <p:nvPr/>
        </p:nvSpPr>
        <p:spPr>
          <a:xfrm>
            <a:off x="3781592" y="4533947"/>
            <a:ext cx="7272974" cy="1379974"/>
          </a:xfrm>
          <a:prstGeom prst="flowChartDocumen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>
                <a:latin typeface="Arial Narrow" pitchFamily="34" charset="0"/>
              </a:rPr>
              <a:t>Aumentar la efectividad de las acciones de inspección, vigilancia y control </a:t>
            </a:r>
          </a:p>
        </p:txBody>
      </p:sp>
      <p:sp>
        <p:nvSpPr>
          <p:cNvPr id="13" name="12 Documento"/>
          <p:cNvSpPr/>
          <p:nvPr/>
        </p:nvSpPr>
        <p:spPr>
          <a:xfrm>
            <a:off x="4132614" y="5420392"/>
            <a:ext cx="6921952" cy="1301042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900" b="1" dirty="0">
                <a:solidFill>
                  <a:schemeClr val="tx1"/>
                </a:solidFill>
                <a:latin typeface="Arial Narrow" pitchFamily="34" charset="0"/>
              </a:rPr>
              <a:t>Línea de acción: Fortalecer las actividades de Inspección, vigilancia y control: </a:t>
            </a:r>
            <a:r>
              <a:rPr lang="es-CO" sz="1900" dirty="0">
                <a:solidFill>
                  <a:schemeClr val="tx1"/>
                </a:solidFill>
                <a:latin typeface="Arial Narrow" pitchFamily="34" charset="0"/>
              </a:rPr>
              <a:t>Colocar a disposición de las entidad de Gobierno Nacional la información de las empresas que no están inscritas en el registro mercantil.</a:t>
            </a:r>
          </a:p>
        </p:txBody>
      </p:sp>
    </p:spTree>
    <p:extLst>
      <p:ext uri="{BB962C8B-B14F-4D97-AF65-F5344CB8AC3E}">
        <p14:creationId xmlns:p14="http://schemas.microsoft.com/office/powerpoint/2010/main" val="41153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013715" y="138298"/>
            <a:ext cx="8145131" cy="1054604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16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s-CO" sz="2700" dirty="0">
                <a:latin typeface="Arial Narrow" pitchFamily="34" charset="0"/>
              </a:rPr>
              <a:t>Antecedentes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23392" y="1333564"/>
            <a:ext cx="11568608" cy="93871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 defTabSz="1219170">
              <a:defRPr/>
            </a:pPr>
            <a:r>
              <a:rPr lang="es-CO" dirty="0">
                <a:latin typeface="Arial Narrow" pitchFamily="34" charset="0"/>
              </a:rPr>
              <a:t>Para poder establecer recomendaciones pertinentes, se hace fundamental identificar los actores que pueden </a:t>
            </a:r>
          </a:p>
          <a:p>
            <a:pPr algn="just" defTabSz="1219170">
              <a:defRPr/>
            </a:pPr>
            <a:r>
              <a:rPr lang="es-CO" dirty="0">
                <a:latin typeface="Arial Narrow" pitchFamily="34" charset="0"/>
              </a:rPr>
              <a:t>hacer la diferencia por su interacción con el fenómeno de la informalidad y sus implicaciones.</a:t>
            </a:r>
          </a:p>
          <a:p>
            <a:pPr algn="just" defTabSz="1219170">
              <a:defRPr/>
            </a:pPr>
            <a:r>
              <a:rPr lang="es-CO" sz="1700" dirty="0">
                <a:latin typeface="Arial Narrow" pitchFamily="34" charset="0"/>
              </a:rPr>
              <a:t> </a:t>
            </a:r>
            <a:r>
              <a:rPr lang="es-CO" sz="1700" i="1" dirty="0">
                <a:latin typeface="Arial Narrow" pitchFamily="34" charset="0"/>
              </a:rPr>
              <a:t>Fuente: Consejo Privado de Competitividad </a:t>
            </a:r>
            <a:endParaRPr lang="es-CO" sz="1700" i="1" kern="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0567555"/>
              </p:ext>
            </p:extLst>
          </p:nvPr>
        </p:nvGraphicFramePr>
        <p:xfrm>
          <a:off x="357419" y="2419350"/>
          <a:ext cx="5262332" cy="424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98188642"/>
              </p:ext>
            </p:extLst>
          </p:nvPr>
        </p:nvGraphicFramePr>
        <p:xfrm>
          <a:off x="5745859" y="2447925"/>
          <a:ext cx="5226942" cy="41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252391" y="297605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31547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644329" y="288640"/>
            <a:ext cx="7547501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Antecedentes</a:t>
            </a:r>
            <a:r>
              <a:rPr kumimoji="0" lang="es-CO" sz="3000" b="1" i="0" u="none" strike="noStrike" kern="1200" cap="all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endParaRPr kumimoji="0" lang="es-CO" sz="30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311766" y="235785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1.</a:t>
            </a:r>
          </a:p>
        </p:txBody>
      </p:sp>
      <p:sp>
        <p:nvSpPr>
          <p:cNvPr id="10" name="Marcador de contenido 7"/>
          <p:cNvSpPr>
            <a:spLocks noGrp="1"/>
          </p:cNvSpPr>
          <p:nvPr>
            <p:ph idx="4294967295"/>
          </p:nvPr>
        </p:nvSpPr>
        <p:spPr>
          <a:xfrm>
            <a:off x="282288" y="2958396"/>
            <a:ext cx="4652967" cy="245917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es-CO" sz="2000" dirty="0">
                <a:latin typeface="Arial Narrow" pitchFamily="34" charset="0"/>
              </a:rPr>
              <a:t>El CAE genera una </a:t>
            </a:r>
            <a:r>
              <a:rPr lang="es-CO" sz="2000" b="1" dirty="0">
                <a:latin typeface="Arial Narrow" pitchFamily="34" charset="0"/>
              </a:rPr>
              <a:t>relación más eficiente y cercana entre las nuevas empresas con la administración pública y las entidades privadas</a:t>
            </a:r>
            <a:r>
              <a:rPr lang="es-CO" sz="2000" dirty="0">
                <a:latin typeface="Arial Narrow" pitchFamily="34" charset="0"/>
              </a:rPr>
              <a:t> que entren a formar parte del proceso de creación de empresas; de tal forma que el nuevo empresario se beneficia al reducir al máximo sus contactos con diferentes instancias, obteniendo grandes ventajas por </a:t>
            </a:r>
            <a:r>
              <a:rPr lang="es-CO" sz="2000" b="1" dirty="0">
                <a:latin typeface="Arial Narrow" pitchFamily="34" charset="0"/>
              </a:rPr>
              <a:t>reducción de tiempos y costos en la formalización </a:t>
            </a:r>
            <a:r>
              <a:rPr lang="es-CO" sz="2000" dirty="0">
                <a:latin typeface="Arial Narrow" pitchFamily="34" charset="0"/>
              </a:rPr>
              <a:t>de su negocio.</a:t>
            </a:r>
          </a:p>
          <a:p>
            <a:endParaRPr lang="es-CO" sz="2000" dirty="0">
              <a:latin typeface="Arial Narrow" pitchFamily="34" charset="0"/>
            </a:endParaRPr>
          </a:p>
        </p:txBody>
      </p:sp>
      <p:sp>
        <p:nvSpPr>
          <p:cNvPr id="11" name="Marcador de contenido 7"/>
          <p:cNvSpPr>
            <a:spLocks noGrp="1"/>
          </p:cNvSpPr>
          <p:nvPr>
            <p:ph idx="4294967295"/>
          </p:nvPr>
        </p:nvSpPr>
        <p:spPr>
          <a:xfrm>
            <a:off x="4533898" y="1395412"/>
            <a:ext cx="6457952" cy="1393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s-CO" sz="2000" dirty="0">
                <a:latin typeface="Arial Narrow" pitchFamily="34" charset="0"/>
              </a:rPr>
              <a:t>El Centro de Atención Empresarial es una </a:t>
            </a:r>
            <a:r>
              <a:rPr lang="es-CO" sz="2000" b="1" dirty="0">
                <a:solidFill>
                  <a:srgbClr val="FF0000"/>
                </a:solidFill>
                <a:latin typeface="Arial Narrow" pitchFamily="34" charset="0"/>
              </a:rPr>
              <a:t>estrategia</a:t>
            </a:r>
            <a:r>
              <a:rPr lang="es-CO" sz="2000" dirty="0">
                <a:latin typeface="Arial Narrow" pitchFamily="34" charset="0"/>
              </a:rPr>
              <a:t> que busca </a:t>
            </a:r>
            <a:r>
              <a:rPr lang="es-CO" sz="2000" b="1" dirty="0">
                <a:solidFill>
                  <a:srgbClr val="FF6600"/>
                </a:solidFill>
                <a:latin typeface="Arial Narrow" pitchFamily="34" charset="0"/>
              </a:rPr>
              <a:t>facilitar y promover </a:t>
            </a:r>
            <a:r>
              <a:rPr lang="es-CO" sz="2000" dirty="0">
                <a:latin typeface="Arial Narrow" pitchFamily="34" charset="0"/>
              </a:rPr>
              <a:t>los procesos de </a:t>
            </a:r>
            <a:r>
              <a:rPr lang="es-CO" sz="2000" b="1" dirty="0">
                <a:solidFill>
                  <a:srgbClr val="FFC000"/>
                </a:solidFill>
                <a:latin typeface="Arial Narrow" pitchFamily="34" charset="0"/>
              </a:rPr>
              <a:t>creación y constitución </a:t>
            </a:r>
            <a:r>
              <a:rPr lang="es-CO" sz="2000" dirty="0">
                <a:latin typeface="Arial Narrow" pitchFamily="34" charset="0"/>
              </a:rPr>
              <a:t>de empresas y respaldar de manera decidida y tangible a los emprendedores, empresarios y usuarios en general.</a:t>
            </a:r>
          </a:p>
        </p:txBody>
      </p:sp>
      <p:graphicFrame>
        <p:nvGraphicFramePr>
          <p:cNvPr id="12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38157"/>
              </p:ext>
            </p:extLst>
          </p:nvPr>
        </p:nvGraphicFramePr>
        <p:xfrm>
          <a:off x="5798837" y="2709703"/>
          <a:ext cx="4353248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5585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FFC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Objetivos</a:t>
                      </a:r>
                      <a:r>
                        <a:rPr lang="es-CO" sz="2000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del CAE</a:t>
                      </a:r>
                      <a:r>
                        <a:rPr lang="es-CO" sz="15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indent="0" algn="just">
                        <a:buClr>
                          <a:srgbClr val="FFC000"/>
                        </a:buClr>
                        <a:buFont typeface="Wingdings" panose="05000000000000000000" pitchFamily="2" charset="2"/>
                        <a:buNone/>
                      </a:pPr>
                      <a:endParaRPr lang="es-CO" sz="15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pPr marL="342900" indent="-342900" algn="just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O" sz="1700" b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Reducir costos, tiempos y minimizar pasos</a:t>
                      </a:r>
                      <a:r>
                        <a:rPr lang="es-CO" sz="17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en la creación de empresas.</a:t>
                      </a:r>
                    </a:p>
                    <a:p>
                      <a:pPr marL="342900" indent="-342900" algn="just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O" sz="1700" b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Conformar los Centros de Atención Empresarial –</a:t>
                      </a:r>
                      <a:r>
                        <a:rPr lang="es-CO" sz="17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CAE.</a:t>
                      </a:r>
                    </a:p>
                    <a:p>
                      <a:pPr marL="342900" indent="-342900" algn="just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O" sz="17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Integrar las empresas al sector de la formalidad.</a:t>
                      </a:r>
                    </a:p>
                    <a:p>
                      <a:pPr marL="342900" indent="-342900" algn="just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O" sz="17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Mejorar los canales de información hacia los empresarios. </a:t>
                      </a:r>
                      <a:endParaRPr lang="es-CO" sz="17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pPr marL="342900" indent="-342900" algn="just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O" sz="1700" b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Disminuir la informalidad empresarial</a:t>
                      </a:r>
                    </a:p>
                    <a:p>
                      <a:pPr marL="342900" indent="-342900" algn="just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O" sz="1700" b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Disminuir la evasión en Industria y Comercio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2" descr="C:\Users\User\Desktop\COMPETITIVIDAD 2019\Programa Clientes Preferenciales 2019\Evento de Afiliados Nro 11 - 2019\2.CAE-Horizontal-Derech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395412"/>
            <a:ext cx="4533900" cy="11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45208" y="5962389"/>
            <a:ext cx="99581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b="1" dirty="0">
                <a:latin typeface="Arial Narrow" pitchFamily="34" charset="0"/>
              </a:rPr>
              <a:t>En Putumayo solo se cuenta con CAE en el Municipio de Puerto Asís </a:t>
            </a:r>
          </a:p>
        </p:txBody>
      </p:sp>
    </p:spTree>
    <p:extLst>
      <p:ext uri="{BB962C8B-B14F-4D97-AF65-F5344CB8AC3E}">
        <p14:creationId xmlns:p14="http://schemas.microsoft.com/office/powerpoint/2010/main" val="40251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644329" y="288640"/>
            <a:ext cx="7547501" cy="75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Antecedentes</a:t>
            </a:r>
            <a:r>
              <a:rPr kumimoji="0" lang="es-CO" sz="3000" b="1" i="0" u="none" strike="noStrike" kern="1200" cap="all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endParaRPr kumimoji="0" lang="es-CO" sz="30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311766" y="235785"/>
            <a:ext cx="88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latin typeface="Broadway" pitchFamily="82" charset="0"/>
              </a:rPr>
              <a:t>1.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3" r="23319" b="3638"/>
          <a:stretch/>
        </p:blipFill>
        <p:spPr bwMode="auto">
          <a:xfrm>
            <a:off x="314326" y="1323975"/>
            <a:ext cx="4457700" cy="234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29" y="3777914"/>
            <a:ext cx="4233293" cy="257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572200202"/>
              </p:ext>
            </p:extLst>
          </p:nvPr>
        </p:nvGraphicFramePr>
        <p:xfrm>
          <a:off x="6275477" y="1776553"/>
          <a:ext cx="4480943" cy="447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Marcador de contenido 7"/>
          <p:cNvSpPr>
            <a:spLocks noGrp="1"/>
          </p:cNvSpPr>
          <p:nvPr>
            <p:ph idx="4294967295"/>
          </p:nvPr>
        </p:nvSpPr>
        <p:spPr>
          <a:xfrm>
            <a:off x="7086598" y="1352550"/>
            <a:ext cx="3114677" cy="447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s-CO" sz="2500" b="1" dirty="0">
                <a:latin typeface="Arial Narrow" pitchFamily="34" charset="0"/>
              </a:rPr>
              <a:t>Tramites Integrados </a:t>
            </a:r>
          </a:p>
        </p:txBody>
      </p:sp>
    </p:spTree>
    <p:extLst>
      <p:ext uri="{BB962C8B-B14F-4D97-AF65-F5344CB8AC3E}">
        <p14:creationId xmlns:p14="http://schemas.microsoft.com/office/powerpoint/2010/main" val="736497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3399"/>
        </a:solidFill>
        <a:ln w="76200">
          <a:solidFill>
            <a:srgbClr val="FF3399"/>
          </a:solidFill>
        </a:ln>
      </a:spPr>
      <a:bodyPr rtlCol="0" anchor="ctr"/>
      <a:lstStyle>
        <a:defPPr algn="ctr">
          <a:defRPr sz="4000" b="1" dirty="0" smtClean="0">
            <a:solidFill>
              <a:schemeClr val="tx1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4302</Words>
  <Application>Microsoft Office PowerPoint</Application>
  <PresentationFormat>Panorámica</PresentationFormat>
  <Paragraphs>1250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 CENA</vt:lpstr>
      <vt:lpstr>Arial</vt:lpstr>
      <vt:lpstr>Arial Narrow</vt:lpstr>
      <vt:lpstr>Broadway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OBJETIVO DEL ESTUDIO </vt:lpstr>
      <vt:lpstr>Presentación de PowerPoint</vt:lpstr>
      <vt:lpstr>Presentación de PowerPoint</vt:lpstr>
      <vt:lpstr>Presentación de PowerPoint</vt:lpstr>
      <vt:lpstr>CLASIFICACIÓN POR ESTADO</vt:lpstr>
      <vt:lpstr>IMAGEN DE STIKER  POR VIGENCIAS </vt:lpstr>
      <vt:lpstr>RESULTADOS DE LAS  VISITAS - 2019</vt:lpstr>
      <vt:lpstr>Presentación de PowerPoint</vt:lpstr>
      <vt:lpstr>TAMAÑO DE LA MUESTRA  ESTABLECIMIENTOS DE COMERCIO VIGENCIA 2019</vt:lpstr>
      <vt:lpstr>NÚMERO DE VISITAS  MUNICIPIO VS ESTADOS  VIGENCIA 2019</vt:lpstr>
      <vt:lpstr>RESULTADO DE LOS ESTADOS RENOVADOS – NO RENOVAOS – NO MATRICULADOS VIGENCIA 2019 </vt:lpstr>
      <vt:lpstr>DESCRIPCIÓN DE COMPARATIVOS: - Por visitas   - Por vigencias -Por estado  </vt:lpstr>
      <vt:lpstr>Presentación de PowerPoint</vt:lpstr>
      <vt:lpstr>Presentación de PowerPoint</vt:lpstr>
      <vt:lpstr>Presentación de PowerPoint</vt:lpstr>
      <vt:lpstr>COMPARATIVO  FORMALIDAD VS INFORMALIDAD  VIGENCIA 2019</vt:lpstr>
      <vt:lpstr> FORMALIDAD VS INFORMALIDAD  VIGENCIA 2019</vt:lpstr>
      <vt:lpstr>COMPARATIVO DE LA INFORMALIDAD VIGENCIAS 2018 - 2019</vt:lpstr>
      <vt:lpstr>IDENTIFICACIÓN DE LA INFORMALIDAD POR SECTOR ECONÓMICO </vt:lpstr>
      <vt:lpstr>CONSOLIDADO POR SECTORES  ECONÓMICOS INFORMALES VIGENCIA 2019</vt:lpstr>
      <vt:lpstr>CLASIFICACIÓN POR SECTORES  ECONÓMICOS INFORMALES VIGENCIA 2019</vt:lpstr>
      <vt:lpstr>CLASIFICACIÓN POR SECTORES  ECONÓMICOS NO RENOVADOS  VIGENCIA 2019</vt:lpstr>
      <vt:lpstr>CLASIFICACIÓN POR SECTORES  ECONÓMICOS NO NATRICULADOS  VIGENCIA 2019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Jefferson Dayan Viveros Acosta</dc:creator>
  <cp:lastModifiedBy>admin</cp:lastModifiedBy>
  <cp:revision>343</cp:revision>
  <dcterms:created xsi:type="dcterms:W3CDTF">2018-06-25T17:19:00Z</dcterms:created>
  <dcterms:modified xsi:type="dcterms:W3CDTF">2020-02-19T22:58:12Z</dcterms:modified>
</cp:coreProperties>
</file>